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notesSlides/notesSlide1.xml" ContentType="application/vnd.openxmlformats-officedocument.presentationml.notesSlide+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ppt/diagrams/data52.xml" ContentType="application/vnd.openxmlformats-officedocument.drawingml.diagramData+xml"/>
  <Override PartName="/ppt/diagrams/layout52.xml" ContentType="application/vnd.openxmlformats-officedocument.drawingml.diagramLayout+xml"/>
  <Override PartName="/ppt/diagrams/quickStyle52.xml" ContentType="application/vnd.openxmlformats-officedocument.drawingml.diagramStyle+xml"/>
  <Override PartName="/ppt/diagrams/colors52.xml" ContentType="application/vnd.openxmlformats-officedocument.drawingml.diagramColors+xml"/>
  <Override PartName="/ppt/diagrams/drawing52.xml" ContentType="application/vnd.ms-office.drawingml.diagramDrawing+xml"/>
  <Override PartName="/ppt/diagrams/data53.xml" ContentType="application/vnd.openxmlformats-officedocument.drawingml.diagramData+xml"/>
  <Override PartName="/ppt/diagrams/layout53.xml" ContentType="application/vnd.openxmlformats-officedocument.drawingml.diagramLayout+xml"/>
  <Override PartName="/ppt/diagrams/quickStyle53.xml" ContentType="application/vnd.openxmlformats-officedocument.drawingml.diagramStyle+xml"/>
  <Override PartName="/ppt/diagrams/colors53.xml" ContentType="application/vnd.openxmlformats-officedocument.drawingml.diagramColors+xml"/>
  <Override PartName="/ppt/diagrams/drawing53.xml" ContentType="application/vnd.ms-office.drawingml.diagramDrawing+xml"/>
  <Override PartName="/ppt/diagrams/data54.xml" ContentType="application/vnd.openxmlformats-officedocument.drawingml.diagramData+xml"/>
  <Override PartName="/ppt/diagrams/layout54.xml" ContentType="application/vnd.openxmlformats-officedocument.drawingml.diagramLayout+xml"/>
  <Override PartName="/ppt/diagrams/quickStyle54.xml" ContentType="application/vnd.openxmlformats-officedocument.drawingml.diagramStyle+xml"/>
  <Override PartName="/ppt/diagrams/colors54.xml" ContentType="application/vnd.openxmlformats-officedocument.drawingml.diagramColors+xml"/>
  <Override PartName="/ppt/diagrams/drawing54.xml" ContentType="application/vnd.ms-office.drawingml.diagramDrawing+xml"/>
  <Override PartName="/ppt/diagrams/data55.xml" ContentType="application/vnd.openxmlformats-officedocument.drawingml.diagramData+xml"/>
  <Override PartName="/ppt/diagrams/layout55.xml" ContentType="application/vnd.openxmlformats-officedocument.drawingml.diagramLayout+xml"/>
  <Override PartName="/ppt/diagrams/quickStyle55.xml" ContentType="application/vnd.openxmlformats-officedocument.drawingml.diagramStyle+xml"/>
  <Override PartName="/ppt/diagrams/colors55.xml" ContentType="application/vnd.openxmlformats-officedocument.drawingml.diagramColors+xml"/>
  <Override PartName="/ppt/diagrams/drawing55.xml" ContentType="application/vnd.ms-office.drawingml.diagramDrawing+xml"/>
  <Override PartName="/ppt/diagrams/data56.xml" ContentType="application/vnd.openxmlformats-officedocument.drawingml.diagramData+xml"/>
  <Override PartName="/ppt/diagrams/layout56.xml" ContentType="application/vnd.openxmlformats-officedocument.drawingml.diagramLayout+xml"/>
  <Override PartName="/ppt/diagrams/quickStyle56.xml" ContentType="application/vnd.openxmlformats-officedocument.drawingml.diagramStyle+xml"/>
  <Override PartName="/ppt/diagrams/colors56.xml" ContentType="application/vnd.openxmlformats-officedocument.drawingml.diagramColors+xml"/>
  <Override PartName="/ppt/diagrams/drawing56.xml" ContentType="application/vnd.ms-office.drawingml.diagramDrawing+xml"/>
  <Override PartName="/ppt/diagrams/data57.xml" ContentType="application/vnd.openxmlformats-officedocument.drawingml.diagramData+xml"/>
  <Override PartName="/ppt/diagrams/layout57.xml" ContentType="application/vnd.openxmlformats-officedocument.drawingml.diagramLayout+xml"/>
  <Override PartName="/ppt/diagrams/quickStyle57.xml" ContentType="application/vnd.openxmlformats-officedocument.drawingml.diagramStyle+xml"/>
  <Override PartName="/ppt/diagrams/colors57.xml" ContentType="application/vnd.openxmlformats-officedocument.drawingml.diagramColors+xml"/>
  <Override PartName="/ppt/diagrams/drawing57.xml" ContentType="application/vnd.ms-office.drawingml.diagramDrawing+xml"/>
  <Override PartName="/ppt/diagrams/data58.xml" ContentType="application/vnd.openxmlformats-officedocument.drawingml.diagramData+xml"/>
  <Override PartName="/ppt/diagrams/layout58.xml" ContentType="application/vnd.openxmlformats-officedocument.drawingml.diagramLayout+xml"/>
  <Override PartName="/ppt/diagrams/quickStyle58.xml" ContentType="application/vnd.openxmlformats-officedocument.drawingml.diagramStyle+xml"/>
  <Override PartName="/ppt/diagrams/colors58.xml" ContentType="application/vnd.openxmlformats-officedocument.drawingml.diagramColors+xml"/>
  <Override PartName="/ppt/diagrams/drawing58.xml" ContentType="application/vnd.ms-office.drawingml.diagramDrawing+xml"/>
  <Override PartName="/ppt/diagrams/data59.xml" ContentType="application/vnd.openxmlformats-officedocument.drawingml.diagramData+xml"/>
  <Override PartName="/ppt/diagrams/layout59.xml" ContentType="application/vnd.openxmlformats-officedocument.drawingml.diagramLayout+xml"/>
  <Override PartName="/ppt/diagrams/quickStyle59.xml" ContentType="application/vnd.openxmlformats-officedocument.drawingml.diagramStyle+xml"/>
  <Override PartName="/ppt/diagrams/colors59.xml" ContentType="application/vnd.openxmlformats-officedocument.drawingml.diagramColors+xml"/>
  <Override PartName="/ppt/diagrams/drawing59.xml" ContentType="application/vnd.ms-office.drawingml.diagramDrawing+xml"/>
  <Override PartName="/ppt/diagrams/data60.xml" ContentType="application/vnd.openxmlformats-officedocument.drawingml.diagramData+xml"/>
  <Override PartName="/ppt/diagrams/layout60.xml" ContentType="application/vnd.openxmlformats-officedocument.drawingml.diagramLayout+xml"/>
  <Override PartName="/ppt/diagrams/quickStyle60.xml" ContentType="application/vnd.openxmlformats-officedocument.drawingml.diagramStyle+xml"/>
  <Override PartName="/ppt/diagrams/colors60.xml" ContentType="application/vnd.openxmlformats-officedocument.drawingml.diagramColors+xml"/>
  <Override PartName="/ppt/diagrams/drawing60.xml" ContentType="application/vnd.ms-office.drawingml.diagramDrawing+xml"/>
  <Override PartName="/ppt/diagrams/data61.xml" ContentType="application/vnd.openxmlformats-officedocument.drawingml.diagramData+xml"/>
  <Override PartName="/ppt/diagrams/layout61.xml" ContentType="application/vnd.openxmlformats-officedocument.drawingml.diagramLayout+xml"/>
  <Override PartName="/ppt/diagrams/quickStyle61.xml" ContentType="application/vnd.openxmlformats-officedocument.drawingml.diagramStyle+xml"/>
  <Override PartName="/ppt/diagrams/colors61.xml" ContentType="application/vnd.openxmlformats-officedocument.drawingml.diagramColors+xml"/>
  <Override PartName="/ppt/diagrams/drawing61.xml" ContentType="application/vnd.ms-office.drawingml.diagramDrawing+xml"/>
  <Override PartName="/ppt/diagrams/data62.xml" ContentType="application/vnd.openxmlformats-officedocument.drawingml.diagramData+xml"/>
  <Override PartName="/ppt/diagrams/layout62.xml" ContentType="application/vnd.openxmlformats-officedocument.drawingml.diagramLayout+xml"/>
  <Override PartName="/ppt/diagrams/quickStyle62.xml" ContentType="application/vnd.openxmlformats-officedocument.drawingml.diagramStyle+xml"/>
  <Override PartName="/ppt/diagrams/colors62.xml" ContentType="application/vnd.openxmlformats-officedocument.drawingml.diagramColors+xml"/>
  <Override PartName="/ppt/diagrams/drawing6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7" r:id="rId3"/>
    <p:sldId id="407" r:id="rId4"/>
    <p:sldId id="408" r:id="rId5"/>
    <p:sldId id="387" r:id="rId6"/>
    <p:sldId id="258" r:id="rId7"/>
    <p:sldId id="259" r:id="rId8"/>
    <p:sldId id="390" r:id="rId9"/>
    <p:sldId id="391" r:id="rId10"/>
    <p:sldId id="392" r:id="rId11"/>
    <p:sldId id="261" r:id="rId12"/>
    <p:sldId id="262" r:id="rId13"/>
    <p:sldId id="263" r:id="rId14"/>
    <p:sldId id="260" r:id="rId15"/>
    <p:sldId id="264" r:id="rId16"/>
    <p:sldId id="386" r:id="rId17"/>
    <p:sldId id="410" r:id="rId18"/>
    <p:sldId id="389" r:id="rId19"/>
    <p:sldId id="277" r:id="rId20"/>
    <p:sldId id="285" r:id="rId21"/>
    <p:sldId id="278" r:id="rId22"/>
    <p:sldId id="279" r:id="rId23"/>
    <p:sldId id="280" r:id="rId24"/>
    <p:sldId id="286" r:id="rId25"/>
    <p:sldId id="282" r:id="rId26"/>
    <p:sldId id="411" r:id="rId27"/>
    <p:sldId id="398" r:id="rId28"/>
    <p:sldId id="287" r:id="rId29"/>
    <p:sldId id="403" r:id="rId30"/>
    <p:sldId id="288" r:id="rId31"/>
    <p:sldId id="404" r:id="rId32"/>
    <p:sldId id="406"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161"/>
    <a:srgbClr val="FF5050"/>
    <a:srgbClr val="99FF99"/>
    <a:srgbClr val="99FF66"/>
    <a:srgbClr val="99FF33"/>
    <a:srgbClr val="CCFF33"/>
    <a:srgbClr val="FFAFEA"/>
    <a:srgbClr val="FF53D2"/>
    <a:srgbClr val="CC0099"/>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01" autoAdjust="0"/>
    <p:restoredTop sz="94660"/>
  </p:normalViewPr>
  <p:slideViewPr>
    <p:cSldViewPr snapToGrid="0">
      <p:cViewPr varScale="1">
        <p:scale>
          <a:sx n="115" d="100"/>
          <a:sy n="115" d="100"/>
        </p:scale>
        <p:origin x="35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3.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5.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6.xml><?xml version="1.0" encoding="utf-8"?>
<dgm:colorsDef xmlns:dgm="http://schemas.openxmlformats.org/drawingml/2006/diagram" xmlns:a="http://schemas.openxmlformats.org/drawingml/2006/main" uniqueId="urn:microsoft.com/office/officeart/2005/8/colors/accent6_5">
  <dgm:title val=""/>
  <dgm:desc val=""/>
  <dgm:catLst>
    <dgm:cat type="accent6" pri="11500"/>
  </dgm:catLst>
  <dgm:styleLbl name="node0">
    <dgm:fillClrLst meth="cycle">
      <a:schemeClr val="accent6">
        <a:alpha val="80000"/>
      </a:schemeClr>
    </dgm:fillClrLst>
    <dgm:linClrLst meth="repeat">
      <a:schemeClr val="lt1"/>
    </dgm:linClrLst>
    <dgm:effectClrLst/>
    <dgm:txLinClrLst/>
    <dgm:txFillClrLst/>
    <dgm:txEffectClrLst/>
  </dgm:styleLbl>
  <dgm:styleLbl name="alignNode1">
    <dgm:fillClrLst>
      <a:schemeClr val="accent6">
        <a:alpha val="90000"/>
      </a:schemeClr>
      <a:schemeClr val="accent6">
        <a:alpha val="50000"/>
      </a:schemeClr>
    </dgm:fillClrLst>
    <dgm:linClrLst>
      <a:schemeClr val="accent6">
        <a:alpha val="90000"/>
      </a:schemeClr>
      <a:schemeClr val="accent6">
        <a:alpha val="50000"/>
      </a:schemeClr>
    </dgm:linClrLst>
    <dgm:effectClrLst/>
    <dgm:txLinClrLst/>
    <dgm:txFillClrLst/>
    <dgm:txEffectClrLst/>
  </dgm:styleLbl>
  <dgm:styleLbl name="node1">
    <dgm:fillClrLst>
      <a:schemeClr val="accent6">
        <a:alpha val="90000"/>
      </a:schemeClr>
      <a:schemeClr val="accent6">
        <a:alpha val="50000"/>
      </a:schemeClr>
    </dgm:fillClrLst>
    <dgm:linClrLst meth="repeat">
      <a:schemeClr val="lt1"/>
    </dgm:linClrLst>
    <dgm:effectClrLst/>
    <dgm:txLinClrLst/>
    <dgm:txFillClrLst/>
    <dgm:txEffectClrLst/>
  </dgm:styleLbl>
  <dgm:styleLbl name="lnNode1">
    <dgm:fillClrLst>
      <a:schemeClr val="accent6">
        <a:shade val="90000"/>
      </a:schemeClr>
      <a:schemeClr val="accent6">
        <a:tint val="50000"/>
        <a:alpha val="5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alpha val="80000"/>
      </a:schemeClr>
    </dgm:fillClrLst>
    <dgm:linClrLst meth="repeat">
      <a:schemeClr val="lt1"/>
    </dgm:linClrLst>
    <dgm:effectClrLst/>
    <dgm:txLinClrLst/>
    <dgm:txFillClrLst/>
    <dgm:txEffectClrLst/>
  </dgm:styleLbl>
  <dgm:styleLbl name="node2">
    <dgm:fillClrLst>
      <a:schemeClr val="accent6">
        <a:alpha val="70000"/>
      </a:schemeClr>
    </dgm:fillClrLst>
    <dgm:linClrLst meth="repeat">
      <a:schemeClr val="lt1"/>
    </dgm:linClrLst>
    <dgm:effectClrLst/>
    <dgm:txLinClrLst/>
    <dgm:txFillClrLst/>
    <dgm:txEffectClrLst/>
  </dgm:styleLbl>
  <dgm:styleLbl name="node3">
    <dgm:fillClrLst>
      <a:schemeClr val="accent6">
        <a:alpha val="50000"/>
      </a:schemeClr>
    </dgm:fillClrLst>
    <dgm:linClrLst meth="repeat">
      <a:schemeClr val="lt1"/>
    </dgm:linClrLst>
    <dgm:effectClrLst/>
    <dgm:txLinClrLst/>
    <dgm:txFillClrLst/>
    <dgm:txEffectClrLst/>
  </dgm:styleLbl>
  <dgm:styleLbl name="node4">
    <dgm:fillClrLst>
      <a:schemeClr val="accent6">
        <a:alpha val="30000"/>
      </a:schemeClr>
    </dgm:fillClrLst>
    <dgm:linClrLst meth="repeat">
      <a:schemeClr val="lt1"/>
    </dgm:linClrLst>
    <dgm:effectClrLst/>
    <dgm:txLinClrLst/>
    <dgm:txFillClrLst/>
    <dgm:txEffectClrLst/>
  </dgm:styleLbl>
  <dgm:styleLbl name="fgImgPlace1">
    <dgm:fillClrLst>
      <a:schemeClr val="accent6">
        <a:tint val="50000"/>
        <a:alpha val="90000"/>
      </a:schemeClr>
      <a:schemeClr val="accent6">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f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bgSibTrans2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dgm:txEffectClrLst/>
  </dgm:styleLbl>
  <dgm:styleLbl name="sibTrans1D1">
    <dgm:fillClrLst>
      <a:schemeClr val="accent6">
        <a:shade val="90000"/>
      </a:schemeClr>
      <a:schemeClr val="accent6">
        <a:tint val="50000"/>
      </a:schemeClr>
    </dgm:fillClrLst>
    <dgm:linClrLst>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alpha val="90000"/>
      </a:schemeClr>
    </dgm:fillClrLst>
    <dgm:linClrLst meth="repeat">
      <a:schemeClr val="lt1"/>
    </dgm:linClrLst>
    <dgm:effectClrLst/>
    <dgm:txLinClrLst/>
    <dgm:txFillClrLst/>
    <dgm:txEffectClrLst/>
  </dgm:styleLbl>
  <dgm:styleLbl name="asst1">
    <dgm:fillClrLst meth="repeat">
      <a:schemeClr val="accent6">
        <a:alpha val="90000"/>
      </a:schemeClr>
    </dgm:fillClrLst>
    <dgm:linClrLst meth="repeat">
      <a:schemeClr val="lt1"/>
    </dgm:linClrLst>
    <dgm:effectClrLst/>
    <dgm:txLinClrLst/>
    <dgm:txFillClrLst/>
    <dgm:txEffectClrLst/>
  </dgm:styleLbl>
  <dgm:styleLbl name="asst2">
    <dgm:fillClrLst>
      <a:schemeClr val="accent6">
        <a:alpha val="90000"/>
      </a:schemeClr>
    </dgm:fillClrLst>
    <dgm:linClrLst meth="repeat">
      <a:schemeClr val="lt1"/>
    </dgm:linClrLst>
    <dgm:effectClrLst/>
    <dgm:txLinClrLst/>
    <dgm:txFillClrLst/>
    <dgm:txEffectClrLst/>
  </dgm:styleLbl>
  <dgm:styleLbl name="asst3">
    <dgm:fillClrLst>
      <a:schemeClr val="accent6">
        <a:alpha val="70000"/>
      </a:schemeClr>
    </dgm:fillClrLst>
    <dgm:linClrLst meth="repeat">
      <a:schemeClr val="lt1"/>
    </dgm:linClrLst>
    <dgm:effectClrLst/>
    <dgm:txLinClrLst/>
    <dgm:txFillClrLst/>
    <dgm:txEffectClrLst/>
  </dgm:styleLbl>
  <dgm:styleLbl name="asst4">
    <dgm:fillClrLst>
      <a:schemeClr val="accent6">
        <a:alpha val="50000"/>
      </a:schemeClr>
    </dgm:fillClrLst>
    <dgm:linClrLst meth="repeat">
      <a:schemeClr val="lt1"/>
    </dgm:linClrLst>
    <dgm:effectClrLst/>
    <dgm:txLinClrLst/>
    <dgm:txFillClrLst/>
    <dgm:txEffectClrLst/>
  </dgm:styleLbl>
  <dgm:styleLbl name="parChTrans2D1">
    <dgm:fillClrLst meth="repeat">
      <a:schemeClr val="accent6">
        <a:shade val="8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6">
        <a:alpha val="90000"/>
      </a:schemeClr>
      <a:schemeClr val="accent6">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a:schemeClr val="accent6">
        <a:alpha val="90000"/>
        <a:tint val="40000"/>
      </a:schemeClr>
      <a:schemeClr val="accent6">
        <a:alpha val="5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8.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9.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2.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BA7955-5EFC-4FD6-8E53-C55262B725F3}"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814AA0D6-2C32-4FCF-AD48-4EA8D40A8306}">
      <dgm:prSet phldrT="[Text]" custT="1"/>
      <dgm:spPr>
        <a:solidFill>
          <a:srgbClr val="FF7C80"/>
        </a:solidFill>
      </dgm:spPr>
      <dgm:t>
        <a:bodyPr/>
        <a:lstStyle/>
        <a:p>
          <a:pPr algn="ctr"/>
          <a:r>
            <a:rPr lang="en" sz="2800" dirty="0" smtClean="0">
              <a:solidFill>
                <a:schemeClr val="tx1"/>
              </a:solidFill>
              <a:latin typeface="Arial Black" panose="020B0A04020102020204" pitchFamily="34" charset="0"/>
            </a:rPr>
            <a:t>STRESS MANAGEMENT</a:t>
          </a:r>
          <a:endParaRPr lang="en-US" sz="2800" dirty="0">
            <a:solidFill>
              <a:schemeClr val="tx1"/>
            </a:solidFill>
            <a:latin typeface="Arial Black" panose="020B0A04020102020204" pitchFamily="34" charset="0"/>
          </a:endParaRPr>
        </a:p>
      </dgm:t>
    </dgm:pt>
    <dgm:pt modelId="{F1A09093-37B8-45BD-B964-A65331023BDA}" type="parTrans" cxnId="{E558D419-079F-486B-A351-D9439B1AA12A}">
      <dgm:prSet/>
      <dgm:spPr/>
      <dgm:t>
        <a:bodyPr/>
        <a:lstStyle/>
        <a:p>
          <a:endParaRPr lang="en-US" sz="2000"/>
        </a:p>
      </dgm:t>
    </dgm:pt>
    <dgm:pt modelId="{827FAA7A-01C0-4E4F-8AF3-08506F6D22E9}" type="sibTrans" cxnId="{E558D419-079F-486B-A351-D9439B1AA12A}">
      <dgm:prSet/>
      <dgm:spPr/>
      <dgm:t>
        <a:bodyPr/>
        <a:lstStyle/>
        <a:p>
          <a:endParaRPr lang="en-US" sz="2000"/>
        </a:p>
      </dgm:t>
    </dgm:pt>
    <dgm:pt modelId="{79AE989A-5EB1-4937-88BB-E5BD26514469}" type="pres">
      <dgm:prSet presAssocID="{01BA7955-5EFC-4FD6-8E53-C55262B725F3}" presName="linear" presStyleCnt="0">
        <dgm:presLayoutVars>
          <dgm:animLvl val="lvl"/>
          <dgm:resizeHandles val="exact"/>
        </dgm:presLayoutVars>
      </dgm:prSet>
      <dgm:spPr/>
      <dgm:t>
        <a:bodyPr/>
        <a:lstStyle/>
        <a:p>
          <a:endParaRPr lang="en-US"/>
        </a:p>
      </dgm:t>
    </dgm:pt>
    <dgm:pt modelId="{940E0674-DB66-4F3F-8B12-D840D36CF888}" type="pres">
      <dgm:prSet presAssocID="{814AA0D6-2C32-4FCF-AD48-4EA8D40A8306}" presName="parentText" presStyleLbl="node1" presStyleIdx="0" presStyleCnt="1">
        <dgm:presLayoutVars>
          <dgm:chMax val="0"/>
          <dgm:bulletEnabled val="1"/>
        </dgm:presLayoutVars>
      </dgm:prSet>
      <dgm:spPr/>
      <dgm:t>
        <a:bodyPr/>
        <a:lstStyle/>
        <a:p>
          <a:endParaRPr lang="en-US"/>
        </a:p>
      </dgm:t>
    </dgm:pt>
  </dgm:ptLst>
  <dgm:cxnLst>
    <dgm:cxn modelId="{085C61FD-E078-49BC-8863-F55178F4636B}" type="presOf" srcId="{01BA7955-5EFC-4FD6-8E53-C55262B725F3}" destId="{79AE989A-5EB1-4937-88BB-E5BD26514469}" srcOrd="0" destOrd="0" presId="urn:microsoft.com/office/officeart/2005/8/layout/vList2"/>
    <dgm:cxn modelId="{4AF4E28D-3D84-46D1-9B9B-70B0352FE87D}" type="presOf" srcId="{814AA0D6-2C32-4FCF-AD48-4EA8D40A8306}" destId="{940E0674-DB66-4F3F-8B12-D840D36CF888}" srcOrd="0" destOrd="0" presId="urn:microsoft.com/office/officeart/2005/8/layout/vList2"/>
    <dgm:cxn modelId="{E558D419-079F-486B-A351-D9439B1AA12A}" srcId="{01BA7955-5EFC-4FD6-8E53-C55262B725F3}" destId="{814AA0D6-2C32-4FCF-AD48-4EA8D40A8306}" srcOrd="0" destOrd="0" parTransId="{F1A09093-37B8-45BD-B964-A65331023BDA}" sibTransId="{827FAA7A-01C0-4E4F-8AF3-08506F6D22E9}"/>
    <dgm:cxn modelId="{F79764A8-7938-4C1E-9B3E-126B8CDE05A1}" type="presParOf" srcId="{79AE989A-5EB1-4937-88BB-E5BD26514469}" destId="{940E0674-DB66-4F3F-8B12-D840D36CF888}" srcOrd="0" destOrd="0" presId="urn:microsoft.com/office/officeart/2005/8/layout/vList2"/>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6228FCF4-FBF3-4755-8EBF-2BE20C3ED6C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49002A83-802A-4D3A-8E28-CF77C942EB55}">
      <dgm:prSet phldrT="[Text]"/>
      <dgm:spPr>
        <a:solidFill>
          <a:srgbClr val="CCCC00"/>
        </a:solidFill>
      </dgm:spPr>
      <dgm:t>
        <a:bodyPr/>
        <a:lstStyle/>
        <a:p>
          <a:pPr algn="ctr"/>
          <a:r>
            <a:rPr lang="en-GB" b="1" dirty="0" smtClean="0">
              <a:solidFill>
                <a:schemeClr val="tx1"/>
              </a:solidFill>
              <a:latin typeface="Arial Black" panose="020B0A04020102020204" pitchFamily="34" charset="0"/>
            </a:rPr>
            <a:t>STRESS</a:t>
          </a:r>
          <a:endParaRPr lang="en-US" dirty="0">
            <a:solidFill>
              <a:schemeClr val="tx1"/>
            </a:solidFill>
            <a:latin typeface="Arial Black" panose="020B0A04020102020204" pitchFamily="34" charset="0"/>
          </a:endParaRPr>
        </a:p>
      </dgm:t>
    </dgm:pt>
    <dgm:pt modelId="{5F2A2343-673B-4F48-8EFF-C7D065C64869}" type="parTrans" cxnId="{14F3A934-A89F-43F2-A96C-EBE80FF6DB25}">
      <dgm:prSet/>
      <dgm:spPr/>
      <dgm:t>
        <a:bodyPr/>
        <a:lstStyle/>
        <a:p>
          <a:endParaRPr lang="en-US"/>
        </a:p>
      </dgm:t>
    </dgm:pt>
    <dgm:pt modelId="{2A9EC344-B553-4D15-B3FE-BAF1CFBBEBBF}" type="sibTrans" cxnId="{14F3A934-A89F-43F2-A96C-EBE80FF6DB25}">
      <dgm:prSet/>
      <dgm:spPr/>
      <dgm:t>
        <a:bodyPr/>
        <a:lstStyle/>
        <a:p>
          <a:endParaRPr lang="en-US"/>
        </a:p>
      </dgm:t>
    </dgm:pt>
    <dgm:pt modelId="{2DAE380A-3451-4F92-B2DE-57E508B2387B}" type="pres">
      <dgm:prSet presAssocID="{6228FCF4-FBF3-4755-8EBF-2BE20C3ED6C4}" presName="linear" presStyleCnt="0">
        <dgm:presLayoutVars>
          <dgm:animLvl val="lvl"/>
          <dgm:resizeHandles val="exact"/>
        </dgm:presLayoutVars>
      </dgm:prSet>
      <dgm:spPr/>
      <dgm:t>
        <a:bodyPr/>
        <a:lstStyle/>
        <a:p>
          <a:endParaRPr lang="en-US"/>
        </a:p>
      </dgm:t>
    </dgm:pt>
    <dgm:pt modelId="{62F6EBA5-FAAF-4A5E-AF95-21E5672E3E89}" type="pres">
      <dgm:prSet presAssocID="{49002A83-802A-4D3A-8E28-CF77C942EB55}" presName="parentText" presStyleLbl="node1" presStyleIdx="0" presStyleCnt="1">
        <dgm:presLayoutVars>
          <dgm:chMax val="0"/>
          <dgm:bulletEnabled val="1"/>
        </dgm:presLayoutVars>
      </dgm:prSet>
      <dgm:spPr/>
      <dgm:t>
        <a:bodyPr/>
        <a:lstStyle/>
        <a:p>
          <a:endParaRPr lang="en-US"/>
        </a:p>
      </dgm:t>
    </dgm:pt>
  </dgm:ptLst>
  <dgm:cxnLst>
    <dgm:cxn modelId="{14F3A934-A89F-43F2-A96C-EBE80FF6DB25}" srcId="{6228FCF4-FBF3-4755-8EBF-2BE20C3ED6C4}" destId="{49002A83-802A-4D3A-8E28-CF77C942EB55}" srcOrd="0" destOrd="0" parTransId="{5F2A2343-673B-4F48-8EFF-C7D065C64869}" sibTransId="{2A9EC344-B553-4D15-B3FE-BAF1CFBBEBBF}"/>
    <dgm:cxn modelId="{CA373398-C16E-4D1B-A381-AD8D19452031}" type="presOf" srcId="{6228FCF4-FBF3-4755-8EBF-2BE20C3ED6C4}" destId="{2DAE380A-3451-4F92-B2DE-57E508B2387B}" srcOrd="0" destOrd="0" presId="urn:microsoft.com/office/officeart/2005/8/layout/vList2"/>
    <dgm:cxn modelId="{F934767D-B7A3-405D-B521-4173139D9F55}" type="presOf" srcId="{49002A83-802A-4D3A-8E28-CF77C942EB55}" destId="{62F6EBA5-FAAF-4A5E-AF95-21E5672E3E89}" srcOrd="0" destOrd="0" presId="urn:microsoft.com/office/officeart/2005/8/layout/vList2"/>
    <dgm:cxn modelId="{D8137049-1C4F-498D-B3EA-79E582D2BA1F}" type="presParOf" srcId="{2DAE380A-3451-4F92-B2DE-57E508B2387B}" destId="{62F6EBA5-FAAF-4A5E-AF95-21E5672E3E89}"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47EDA95-390D-4764-84C7-FFE8C74CD7F6}"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FEE2DBE0-9B96-46AC-895C-478502CE9A1E}">
      <dgm:prSet phldrT="[Text]" custT="1"/>
      <dgm:spPr/>
      <dgm:t>
        <a:bodyPr/>
        <a:lstStyle/>
        <a:p>
          <a:r>
            <a:rPr lang="en-US" sz="2000" dirty="0" smtClean="0">
              <a:latin typeface="+mn-lt"/>
            </a:rPr>
            <a:t>Stress can cause mental health problems. </a:t>
          </a:r>
          <a:endParaRPr lang="en-US" sz="2000" dirty="0"/>
        </a:p>
      </dgm:t>
    </dgm:pt>
    <dgm:pt modelId="{56304DD3-8ADF-409E-B3B9-A5C0D7E29AC2}" type="parTrans" cxnId="{C0282AB4-2731-4197-B396-7C6C0DE52BC1}">
      <dgm:prSet/>
      <dgm:spPr/>
      <dgm:t>
        <a:bodyPr/>
        <a:lstStyle/>
        <a:p>
          <a:endParaRPr lang="en-US" sz="2000"/>
        </a:p>
      </dgm:t>
    </dgm:pt>
    <dgm:pt modelId="{D03308F5-804E-40FF-B4FE-38174ED1DF65}" type="sibTrans" cxnId="{C0282AB4-2731-4197-B396-7C6C0DE52BC1}">
      <dgm:prSet/>
      <dgm:spPr/>
      <dgm:t>
        <a:bodyPr/>
        <a:lstStyle/>
        <a:p>
          <a:endParaRPr lang="en-US" sz="2000"/>
        </a:p>
      </dgm:t>
    </dgm:pt>
    <dgm:pt modelId="{6F261DA8-C66F-4476-B5CF-488319E39E1F}">
      <dgm:prSet phldrT="[Text]" custT="1"/>
      <dgm:spPr/>
      <dgm:t>
        <a:bodyPr/>
        <a:lstStyle/>
        <a:p>
          <a:r>
            <a:rPr lang="en-US" sz="2000" dirty="0" smtClean="0">
              <a:latin typeface="+mn-lt"/>
            </a:rPr>
            <a:t>It can make existing problems worse.</a:t>
          </a:r>
          <a:endParaRPr lang="en-US" sz="2000" dirty="0"/>
        </a:p>
      </dgm:t>
    </dgm:pt>
    <dgm:pt modelId="{A29658A1-C720-4957-9F2C-D8AD64610B3D}" type="parTrans" cxnId="{A3D11D92-6B70-4232-A738-647B05F40C1E}">
      <dgm:prSet/>
      <dgm:spPr/>
      <dgm:t>
        <a:bodyPr/>
        <a:lstStyle/>
        <a:p>
          <a:endParaRPr lang="en-US" sz="2000"/>
        </a:p>
      </dgm:t>
    </dgm:pt>
    <dgm:pt modelId="{1B27149A-B880-4090-88B9-66EF1C0D77AF}" type="sibTrans" cxnId="{A3D11D92-6B70-4232-A738-647B05F40C1E}">
      <dgm:prSet/>
      <dgm:spPr/>
      <dgm:t>
        <a:bodyPr/>
        <a:lstStyle/>
        <a:p>
          <a:endParaRPr lang="en-US" sz="2000"/>
        </a:p>
      </dgm:t>
    </dgm:pt>
    <dgm:pt modelId="{E63D2AE0-E700-4D72-84DD-FD12BF10E14F}" type="pres">
      <dgm:prSet presAssocID="{347EDA95-390D-4764-84C7-FFE8C74CD7F6}" presName="vert0" presStyleCnt="0">
        <dgm:presLayoutVars>
          <dgm:dir/>
          <dgm:animOne val="branch"/>
          <dgm:animLvl val="lvl"/>
        </dgm:presLayoutVars>
      </dgm:prSet>
      <dgm:spPr/>
      <dgm:t>
        <a:bodyPr/>
        <a:lstStyle/>
        <a:p>
          <a:endParaRPr lang="en-US"/>
        </a:p>
      </dgm:t>
    </dgm:pt>
    <dgm:pt modelId="{789A8EBE-A747-4E13-B32D-F2FE9B92F5A2}" type="pres">
      <dgm:prSet presAssocID="{FEE2DBE0-9B96-46AC-895C-478502CE9A1E}" presName="thickLine" presStyleLbl="alignNode1" presStyleIdx="0" presStyleCnt="2"/>
      <dgm:spPr/>
    </dgm:pt>
    <dgm:pt modelId="{D4AA7344-DF97-415A-BDF9-EEF247E5172C}" type="pres">
      <dgm:prSet presAssocID="{FEE2DBE0-9B96-46AC-895C-478502CE9A1E}" presName="horz1" presStyleCnt="0"/>
      <dgm:spPr/>
    </dgm:pt>
    <dgm:pt modelId="{B496345A-FD56-49A8-A55D-D94268409451}" type="pres">
      <dgm:prSet presAssocID="{FEE2DBE0-9B96-46AC-895C-478502CE9A1E}" presName="tx1" presStyleLbl="revTx" presStyleIdx="0" presStyleCnt="2"/>
      <dgm:spPr/>
      <dgm:t>
        <a:bodyPr/>
        <a:lstStyle/>
        <a:p>
          <a:endParaRPr lang="en-US"/>
        </a:p>
      </dgm:t>
    </dgm:pt>
    <dgm:pt modelId="{788B6676-9133-4787-962A-666B1BFDFB16}" type="pres">
      <dgm:prSet presAssocID="{FEE2DBE0-9B96-46AC-895C-478502CE9A1E}" presName="vert1" presStyleCnt="0"/>
      <dgm:spPr/>
    </dgm:pt>
    <dgm:pt modelId="{AABBFADC-1214-4E7C-9206-D42C2AA15718}" type="pres">
      <dgm:prSet presAssocID="{6F261DA8-C66F-4476-B5CF-488319E39E1F}" presName="thickLine" presStyleLbl="alignNode1" presStyleIdx="1" presStyleCnt="2"/>
      <dgm:spPr/>
    </dgm:pt>
    <dgm:pt modelId="{00D4D95A-E16A-410E-AE3B-BB5D191B9C20}" type="pres">
      <dgm:prSet presAssocID="{6F261DA8-C66F-4476-B5CF-488319E39E1F}" presName="horz1" presStyleCnt="0"/>
      <dgm:spPr/>
    </dgm:pt>
    <dgm:pt modelId="{72EE66E4-C563-42A7-AE32-5CE6F21140C1}" type="pres">
      <dgm:prSet presAssocID="{6F261DA8-C66F-4476-B5CF-488319E39E1F}" presName="tx1" presStyleLbl="revTx" presStyleIdx="1" presStyleCnt="2"/>
      <dgm:spPr/>
      <dgm:t>
        <a:bodyPr/>
        <a:lstStyle/>
        <a:p>
          <a:endParaRPr lang="en-US"/>
        </a:p>
      </dgm:t>
    </dgm:pt>
    <dgm:pt modelId="{6EE860EB-8BD9-4622-9A83-5420AB2E8099}" type="pres">
      <dgm:prSet presAssocID="{6F261DA8-C66F-4476-B5CF-488319E39E1F}" presName="vert1" presStyleCnt="0"/>
      <dgm:spPr/>
    </dgm:pt>
  </dgm:ptLst>
  <dgm:cxnLst>
    <dgm:cxn modelId="{B3534022-3618-4244-9131-42AC7B92E5B6}" type="presOf" srcId="{6F261DA8-C66F-4476-B5CF-488319E39E1F}" destId="{72EE66E4-C563-42A7-AE32-5CE6F21140C1}" srcOrd="0" destOrd="0" presId="urn:microsoft.com/office/officeart/2008/layout/LinedList"/>
    <dgm:cxn modelId="{A3D11D92-6B70-4232-A738-647B05F40C1E}" srcId="{347EDA95-390D-4764-84C7-FFE8C74CD7F6}" destId="{6F261DA8-C66F-4476-B5CF-488319E39E1F}" srcOrd="1" destOrd="0" parTransId="{A29658A1-C720-4957-9F2C-D8AD64610B3D}" sibTransId="{1B27149A-B880-4090-88B9-66EF1C0D77AF}"/>
    <dgm:cxn modelId="{FEC4C770-B5D4-4FF5-9A9F-398537A5B0A7}" type="presOf" srcId="{347EDA95-390D-4764-84C7-FFE8C74CD7F6}" destId="{E63D2AE0-E700-4D72-84DD-FD12BF10E14F}" srcOrd="0" destOrd="0" presId="urn:microsoft.com/office/officeart/2008/layout/LinedList"/>
    <dgm:cxn modelId="{81585A64-908F-415F-8FFE-6E2EC3FCCCDB}" type="presOf" srcId="{FEE2DBE0-9B96-46AC-895C-478502CE9A1E}" destId="{B496345A-FD56-49A8-A55D-D94268409451}" srcOrd="0" destOrd="0" presId="urn:microsoft.com/office/officeart/2008/layout/LinedList"/>
    <dgm:cxn modelId="{C0282AB4-2731-4197-B396-7C6C0DE52BC1}" srcId="{347EDA95-390D-4764-84C7-FFE8C74CD7F6}" destId="{FEE2DBE0-9B96-46AC-895C-478502CE9A1E}" srcOrd="0" destOrd="0" parTransId="{56304DD3-8ADF-409E-B3B9-A5C0D7E29AC2}" sibTransId="{D03308F5-804E-40FF-B4FE-38174ED1DF65}"/>
    <dgm:cxn modelId="{1124EDCF-3FE7-4297-BDDF-CB9C73935701}" type="presParOf" srcId="{E63D2AE0-E700-4D72-84DD-FD12BF10E14F}" destId="{789A8EBE-A747-4E13-B32D-F2FE9B92F5A2}" srcOrd="0" destOrd="0" presId="urn:microsoft.com/office/officeart/2008/layout/LinedList"/>
    <dgm:cxn modelId="{558A2876-82F9-40BF-861F-2EE7D987B5F4}" type="presParOf" srcId="{E63D2AE0-E700-4D72-84DD-FD12BF10E14F}" destId="{D4AA7344-DF97-415A-BDF9-EEF247E5172C}" srcOrd="1" destOrd="0" presId="urn:microsoft.com/office/officeart/2008/layout/LinedList"/>
    <dgm:cxn modelId="{09622584-2314-4612-8AAD-170C9C9B3A9C}" type="presParOf" srcId="{D4AA7344-DF97-415A-BDF9-EEF247E5172C}" destId="{B496345A-FD56-49A8-A55D-D94268409451}" srcOrd="0" destOrd="0" presId="urn:microsoft.com/office/officeart/2008/layout/LinedList"/>
    <dgm:cxn modelId="{BB60CF59-2288-4BB5-8B78-BA2A7BB3F440}" type="presParOf" srcId="{D4AA7344-DF97-415A-BDF9-EEF247E5172C}" destId="{788B6676-9133-4787-962A-666B1BFDFB16}" srcOrd="1" destOrd="0" presId="urn:microsoft.com/office/officeart/2008/layout/LinedList"/>
    <dgm:cxn modelId="{2FE473B5-BB7E-4EBD-B771-CFECA59D9B8B}" type="presParOf" srcId="{E63D2AE0-E700-4D72-84DD-FD12BF10E14F}" destId="{AABBFADC-1214-4E7C-9206-D42C2AA15718}" srcOrd="2" destOrd="0" presId="urn:microsoft.com/office/officeart/2008/layout/LinedList"/>
    <dgm:cxn modelId="{6353E78C-7F86-421B-A792-A69AF8550013}" type="presParOf" srcId="{E63D2AE0-E700-4D72-84DD-FD12BF10E14F}" destId="{00D4D95A-E16A-410E-AE3B-BB5D191B9C20}" srcOrd="3" destOrd="0" presId="urn:microsoft.com/office/officeart/2008/layout/LinedList"/>
    <dgm:cxn modelId="{0F5712BD-74DC-4F1B-B895-33D1B7EEC062}" type="presParOf" srcId="{00D4D95A-E16A-410E-AE3B-BB5D191B9C20}" destId="{72EE66E4-C563-42A7-AE32-5CE6F21140C1}" srcOrd="0" destOrd="0" presId="urn:microsoft.com/office/officeart/2008/layout/LinedList"/>
    <dgm:cxn modelId="{E6C831F3-DBBA-455E-83B0-86E2C76595C1}" type="presParOf" srcId="{00D4D95A-E16A-410E-AE3B-BB5D191B9C20}" destId="{6EE860EB-8BD9-4622-9A83-5420AB2E8099}" srcOrd="1" destOrd="0" presId="urn:microsoft.com/office/officeart/2008/layout/LinedList"/>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918C138-DE98-4734-9270-16163EDC938D}"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5ED3D755-3909-4DBA-807E-218EBD46CA6F}">
      <dgm:prSet phldrT="[Text]" custT="1"/>
      <dgm:spPr>
        <a:solidFill>
          <a:schemeClr val="accent2">
            <a:lumMod val="20000"/>
            <a:lumOff val="80000"/>
          </a:schemeClr>
        </a:solidFill>
      </dgm:spPr>
      <dgm:t>
        <a:bodyPr/>
        <a:lstStyle/>
        <a:p>
          <a:pPr algn="ctr"/>
          <a:r>
            <a:rPr lang="en-US" sz="1800" b="1" dirty="0" smtClean="0">
              <a:latin typeface="+mn-lt"/>
              <a:ea typeface="Times New Roman"/>
              <a:cs typeface="Times New Roman" panose="02020603050405020304" pitchFamily="18" charset="0"/>
              <a:sym typeface="Times New Roman"/>
            </a:rPr>
            <a:t>EUSTRESS (</a:t>
          </a:r>
          <a:r>
            <a:rPr lang="en" sz="1800" b="1" dirty="0" smtClean="0">
              <a:latin typeface="+mn-lt"/>
            </a:rPr>
            <a:t>GOOD STRESS) </a:t>
          </a:r>
          <a:r>
            <a:rPr lang="en-US" sz="1800" b="1" dirty="0" smtClean="0">
              <a:latin typeface="+mn-lt"/>
              <a:ea typeface="Times New Roman"/>
              <a:cs typeface="Times New Roman" panose="02020603050405020304" pitchFamily="18" charset="0"/>
              <a:sym typeface="Times New Roman"/>
            </a:rPr>
            <a:t> </a:t>
          </a:r>
        </a:p>
        <a:p>
          <a:pPr algn="l"/>
          <a:r>
            <a:rPr lang="en-US" sz="1600" dirty="0" smtClean="0">
              <a:latin typeface="+mn-lt"/>
              <a:ea typeface="Times New Roman"/>
              <a:cs typeface="Times New Roman" panose="02020603050405020304" pitchFamily="18" charset="0"/>
              <a:sym typeface="Times New Roman"/>
            </a:rPr>
            <a:t>Stress that is deemed healthful or giving one the feeling of fulfillment. I</a:t>
          </a:r>
          <a:r>
            <a:rPr lang="en-US" sz="1600" dirty="0" smtClean="0">
              <a:latin typeface="+mn-lt"/>
              <a:cs typeface="Times New Roman" panose="02020603050405020304" pitchFamily="18" charset="0"/>
            </a:rPr>
            <a:t>t helps to produce personal growth or accomplishment. Research has shown that moderate levels of stress can actually improve your ability to concentrate and perform at your best.</a:t>
          </a:r>
        </a:p>
        <a:p>
          <a:pPr algn="l"/>
          <a:r>
            <a:rPr lang="en" sz="1600" dirty="0" smtClean="0">
              <a:latin typeface="+mn-lt"/>
            </a:rPr>
            <a:t>1. S</a:t>
          </a:r>
          <a:r>
            <a:rPr lang="en-US" sz="1600" dirty="0" smtClean="0">
              <a:latin typeface="+mn-lt"/>
            </a:rPr>
            <a:t>h</a:t>
          </a:r>
          <a:r>
            <a:rPr lang="en" sz="1600" dirty="0" smtClean="0">
              <a:latin typeface="+mn-lt"/>
            </a:rPr>
            <a:t>ort Termed </a:t>
          </a:r>
        </a:p>
        <a:p>
          <a:pPr algn="l"/>
          <a:r>
            <a:rPr lang="en" sz="1600" dirty="0" smtClean="0">
              <a:latin typeface="+mn-lt"/>
            </a:rPr>
            <a:t>2. Motivates, provides energy and increases focus </a:t>
          </a:r>
        </a:p>
        <a:p>
          <a:pPr algn="l"/>
          <a:r>
            <a:rPr lang="en" sz="1600" dirty="0" smtClean="0">
              <a:latin typeface="+mn-lt"/>
            </a:rPr>
            <a:t>3. Excites the individual, </a:t>
          </a:r>
          <a:r>
            <a:rPr lang="en-US" altLang="en-US" sz="1600" dirty="0" smtClean="0">
              <a:latin typeface="+mn-lt"/>
            </a:rPr>
            <a:t>feelings of excitement &amp; anticipation</a:t>
          </a:r>
        </a:p>
        <a:p>
          <a:pPr algn="l"/>
          <a:r>
            <a:rPr lang="en-US" altLang="en-US" sz="1600" dirty="0" smtClean="0">
              <a:latin typeface="+mn-lt"/>
            </a:rPr>
            <a:t>4. Creativity is heightened</a:t>
          </a:r>
        </a:p>
        <a:p>
          <a:pPr algn="l"/>
          <a:r>
            <a:rPr lang="en-US" altLang="en-US" sz="1600" dirty="0" smtClean="0">
              <a:latin typeface="+mn-lt"/>
            </a:rPr>
            <a:t>5. Coping skills learned and adapted quickly</a:t>
          </a:r>
        </a:p>
        <a:p>
          <a:pPr algn="l"/>
          <a:r>
            <a:rPr lang="en-US" altLang="en-US" sz="1600" dirty="0" smtClean="0">
              <a:latin typeface="+mn-lt"/>
            </a:rPr>
            <a:t>6. Ability to process information rapidly increases</a:t>
          </a:r>
        </a:p>
        <a:p>
          <a:pPr algn="l"/>
          <a:r>
            <a:rPr lang="en-US" altLang="en-US" sz="1600" dirty="0" smtClean="0">
              <a:latin typeface="+mn-lt"/>
            </a:rPr>
            <a:t>7. Perception narrows, concentration increases</a:t>
          </a:r>
        </a:p>
        <a:p>
          <a:pPr algn="l"/>
          <a:r>
            <a:rPr lang="en-US" altLang="en-US" sz="1600" dirty="0" smtClean="0">
              <a:latin typeface="+mn-lt"/>
            </a:rPr>
            <a:t>8. Heightened physical stamina </a:t>
          </a:r>
          <a:endParaRPr lang="en-US" sz="1600" dirty="0" smtClean="0">
            <a:latin typeface="+mn-lt"/>
            <a:cs typeface="Times New Roman" panose="02020603050405020304" pitchFamily="18" charset="0"/>
          </a:endParaRPr>
        </a:p>
      </dgm:t>
    </dgm:pt>
    <dgm:pt modelId="{AA15FFC4-9FD4-4134-A239-6984AEA43B3A}" type="parTrans" cxnId="{AAAC812F-E8C1-4717-8B32-B9F7B4636B5C}">
      <dgm:prSet/>
      <dgm:spPr/>
      <dgm:t>
        <a:bodyPr/>
        <a:lstStyle/>
        <a:p>
          <a:endParaRPr lang="en-US" sz="2000">
            <a:latin typeface="+mn-lt"/>
            <a:cs typeface="Times New Roman" panose="02020603050405020304" pitchFamily="18" charset="0"/>
          </a:endParaRPr>
        </a:p>
      </dgm:t>
    </dgm:pt>
    <dgm:pt modelId="{576B66C9-CBD7-49EC-81DE-461F594D1DB5}" type="sibTrans" cxnId="{AAAC812F-E8C1-4717-8B32-B9F7B4636B5C}">
      <dgm:prSet/>
      <dgm:spPr/>
      <dgm:t>
        <a:bodyPr/>
        <a:lstStyle/>
        <a:p>
          <a:endParaRPr lang="en-US" sz="2000">
            <a:latin typeface="+mn-lt"/>
            <a:cs typeface="Times New Roman" panose="02020603050405020304" pitchFamily="18" charset="0"/>
          </a:endParaRPr>
        </a:p>
      </dgm:t>
    </dgm:pt>
    <dgm:pt modelId="{0AD53B4C-774E-4412-B500-3D374C0A27FE}" type="pres">
      <dgm:prSet presAssocID="{B918C138-DE98-4734-9270-16163EDC938D}" presName="linear" presStyleCnt="0">
        <dgm:presLayoutVars>
          <dgm:animLvl val="lvl"/>
          <dgm:resizeHandles val="exact"/>
        </dgm:presLayoutVars>
      </dgm:prSet>
      <dgm:spPr/>
      <dgm:t>
        <a:bodyPr/>
        <a:lstStyle/>
        <a:p>
          <a:endParaRPr lang="en-US"/>
        </a:p>
      </dgm:t>
    </dgm:pt>
    <dgm:pt modelId="{54719E76-0D3B-4802-8102-B88CE56DA42D}" type="pres">
      <dgm:prSet presAssocID="{5ED3D755-3909-4DBA-807E-218EBD46CA6F}" presName="parentText" presStyleLbl="node1" presStyleIdx="0" presStyleCnt="1" custScaleY="320033">
        <dgm:presLayoutVars>
          <dgm:chMax val="0"/>
          <dgm:bulletEnabled val="1"/>
        </dgm:presLayoutVars>
      </dgm:prSet>
      <dgm:spPr/>
      <dgm:t>
        <a:bodyPr/>
        <a:lstStyle/>
        <a:p>
          <a:endParaRPr lang="en-US"/>
        </a:p>
      </dgm:t>
    </dgm:pt>
  </dgm:ptLst>
  <dgm:cxnLst>
    <dgm:cxn modelId="{88E8A5C1-41A7-4FBE-AEF5-1EBC316B1BB3}" type="presOf" srcId="{5ED3D755-3909-4DBA-807E-218EBD46CA6F}" destId="{54719E76-0D3B-4802-8102-B88CE56DA42D}" srcOrd="0" destOrd="0" presId="urn:microsoft.com/office/officeart/2005/8/layout/vList2"/>
    <dgm:cxn modelId="{5979EF5A-88F6-49C8-93B5-725A61305367}" type="presOf" srcId="{B918C138-DE98-4734-9270-16163EDC938D}" destId="{0AD53B4C-774E-4412-B500-3D374C0A27FE}" srcOrd="0" destOrd="0" presId="urn:microsoft.com/office/officeart/2005/8/layout/vList2"/>
    <dgm:cxn modelId="{AAAC812F-E8C1-4717-8B32-B9F7B4636B5C}" srcId="{B918C138-DE98-4734-9270-16163EDC938D}" destId="{5ED3D755-3909-4DBA-807E-218EBD46CA6F}" srcOrd="0" destOrd="0" parTransId="{AA15FFC4-9FD4-4134-A239-6984AEA43B3A}" sibTransId="{576B66C9-CBD7-49EC-81DE-461F594D1DB5}"/>
    <dgm:cxn modelId="{02792240-903F-4755-9FD5-36E36835D83E}" type="presParOf" srcId="{0AD53B4C-774E-4412-B500-3D374C0A27FE}" destId="{54719E76-0D3B-4802-8102-B88CE56DA42D}"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443EA1A-BB9B-476D-8495-7D406D832B5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945BCBC-27C3-47CF-82B5-F8183A870BA8}">
      <dgm:prSet phldrT="[Text]"/>
      <dgm:spPr>
        <a:solidFill>
          <a:srgbClr val="CCCC00"/>
        </a:solidFill>
      </dgm:spPr>
      <dgm:t>
        <a:bodyPr/>
        <a:lstStyle/>
        <a:p>
          <a:pPr algn="ctr"/>
          <a:r>
            <a:rPr lang="en-US" b="1" dirty="0" smtClean="0">
              <a:solidFill>
                <a:schemeClr val="tx1"/>
              </a:solidFill>
              <a:latin typeface="Arial Black" panose="020B0A04020102020204" pitchFamily="34" charset="0"/>
              <a:ea typeface="Times New Roman"/>
              <a:cs typeface="Times New Roman"/>
              <a:sym typeface="Times New Roman"/>
            </a:rPr>
            <a:t>Types of Stress</a:t>
          </a:r>
          <a:endParaRPr lang="en-US" dirty="0">
            <a:solidFill>
              <a:schemeClr val="tx1"/>
            </a:solidFill>
            <a:latin typeface="Arial Black" panose="020B0A04020102020204" pitchFamily="34" charset="0"/>
          </a:endParaRPr>
        </a:p>
      </dgm:t>
    </dgm:pt>
    <dgm:pt modelId="{36C0FDF8-F3EF-4FCA-B43F-315A1D0964D1}" type="parTrans" cxnId="{D2425351-B020-4ED8-A407-B853B1F9F836}">
      <dgm:prSet/>
      <dgm:spPr/>
      <dgm:t>
        <a:bodyPr/>
        <a:lstStyle/>
        <a:p>
          <a:endParaRPr lang="en-US"/>
        </a:p>
      </dgm:t>
    </dgm:pt>
    <dgm:pt modelId="{8E5EDFD1-2306-4979-A106-0D11AFC70954}" type="sibTrans" cxnId="{D2425351-B020-4ED8-A407-B853B1F9F836}">
      <dgm:prSet/>
      <dgm:spPr/>
      <dgm:t>
        <a:bodyPr/>
        <a:lstStyle/>
        <a:p>
          <a:endParaRPr lang="en-US"/>
        </a:p>
      </dgm:t>
    </dgm:pt>
    <dgm:pt modelId="{991D42F5-9CEB-4470-AA77-27160295BEBC}" type="pres">
      <dgm:prSet presAssocID="{4443EA1A-BB9B-476D-8495-7D406D832B51}" presName="linear" presStyleCnt="0">
        <dgm:presLayoutVars>
          <dgm:animLvl val="lvl"/>
          <dgm:resizeHandles val="exact"/>
        </dgm:presLayoutVars>
      </dgm:prSet>
      <dgm:spPr/>
      <dgm:t>
        <a:bodyPr/>
        <a:lstStyle/>
        <a:p>
          <a:endParaRPr lang="en-US"/>
        </a:p>
      </dgm:t>
    </dgm:pt>
    <dgm:pt modelId="{1B53505E-CF6D-4B5F-95E4-142093F7DE5F}" type="pres">
      <dgm:prSet presAssocID="{1945BCBC-27C3-47CF-82B5-F8183A870BA8}" presName="parentText" presStyleLbl="node1" presStyleIdx="0" presStyleCnt="1">
        <dgm:presLayoutVars>
          <dgm:chMax val="0"/>
          <dgm:bulletEnabled val="1"/>
        </dgm:presLayoutVars>
      </dgm:prSet>
      <dgm:spPr/>
      <dgm:t>
        <a:bodyPr/>
        <a:lstStyle/>
        <a:p>
          <a:endParaRPr lang="en-US"/>
        </a:p>
      </dgm:t>
    </dgm:pt>
  </dgm:ptLst>
  <dgm:cxnLst>
    <dgm:cxn modelId="{011F74D5-F372-4B6D-B52B-89453FEFC2D5}" type="presOf" srcId="{1945BCBC-27C3-47CF-82B5-F8183A870BA8}" destId="{1B53505E-CF6D-4B5F-95E4-142093F7DE5F}" srcOrd="0" destOrd="0" presId="urn:microsoft.com/office/officeart/2005/8/layout/vList2"/>
    <dgm:cxn modelId="{F39A2075-E872-4498-BA4B-12805E7FDEFA}" type="presOf" srcId="{4443EA1A-BB9B-476D-8495-7D406D832B51}" destId="{991D42F5-9CEB-4470-AA77-27160295BEBC}" srcOrd="0" destOrd="0" presId="urn:microsoft.com/office/officeart/2005/8/layout/vList2"/>
    <dgm:cxn modelId="{D2425351-B020-4ED8-A407-B853B1F9F836}" srcId="{4443EA1A-BB9B-476D-8495-7D406D832B51}" destId="{1945BCBC-27C3-47CF-82B5-F8183A870BA8}" srcOrd="0" destOrd="0" parTransId="{36C0FDF8-F3EF-4FCA-B43F-315A1D0964D1}" sibTransId="{8E5EDFD1-2306-4979-A106-0D11AFC70954}"/>
    <dgm:cxn modelId="{C82E1068-A472-4DE5-B2EB-9CA1D58C2DA1}" type="presParOf" srcId="{991D42F5-9CEB-4470-AA77-27160295BEBC}" destId="{1B53505E-CF6D-4B5F-95E4-142093F7DE5F}"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B6D63712-7069-49A8-90EE-83E8B6406473}"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F12CC46F-F1BB-4A70-B7A0-B1B2B19CE735}">
      <dgm:prSet phldrT="[Text]" custT="1"/>
      <dgm:spPr>
        <a:solidFill>
          <a:srgbClr val="EDC9DB"/>
        </a:solidFill>
      </dgm:spPr>
      <dgm:t>
        <a:bodyPr/>
        <a:lstStyle/>
        <a:p>
          <a:pPr algn="ctr"/>
          <a:r>
            <a:rPr lang="en-US" sz="2000" b="1" dirty="0" smtClean="0">
              <a:latin typeface="+mn-lt"/>
              <a:ea typeface="Times New Roman"/>
              <a:cs typeface="Times New Roman" panose="02020603050405020304" pitchFamily="18" charset="0"/>
              <a:sym typeface="Times New Roman"/>
            </a:rPr>
            <a:t>DISTRESS (</a:t>
          </a:r>
          <a:r>
            <a:rPr lang="en" sz="2000" b="1" dirty="0" smtClean="0">
              <a:latin typeface="+mn-lt"/>
            </a:rPr>
            <a:t>BAD STRESS)</a:t>
          </a:r>
          <a:endParaRPr lang="en-US" sz="2000" b="1" dirty="0" smtClean="0">
            <a:latin typeface="+mn-lt"/>
            <a:ea typeface="Times New Roman"/>
            <a:cs typeface="Times New Roman" panose="02020603050405020304" pitchFamily="18" charset="0"/>
            <a:sym typeface="Times New Roman"/>
          </a:endParaRPr>
        </a:p>
        <a:p>
          <a:pPr algn="l"/>
          <a:r>
            <a:rPr lang="en-US" sz="1800" dirty="0" smtClean="0">
              <a:latin typeface="+mn-lt"/>
              <a:ea typeface="Times New Roman"/>
              <a:cs typeface="Times New Roman" panose="02020603050405020304" pitchFamily="18" charset="0"/>
              <a:sym typeface="Times New Roman"/>
            </a:rPr>
            <a:t>Stress that causes pain, suffering, trouble, danger, etc. </a:t>
          </a:r>
        </a:p>
        <a:p>
          <a:pPr algn="l"/>
          <a:r>
            <a:rPr lang="en-US" sz="1800" dirty="0" smtClean="0">
              <a:latin typeface="+mn-lt"/>
              <a:cs typeface="Times New Roman" panose="02020603050405020304" pitchFamily="18" charset="0"/>
              <a:sym typeface="Times New Roman"/>
            </a:rPr>
            <a:t>1. </a:t>
          </a:r>
          <a:r>
            <a:rPr lang="en" sz="1800" dirty="0" smtClean="0">
              <a:latin typeface="+mn-lt"/>
            </a:rPr>
            <a:t>Can be short term or long term</a:t>
          </a:r>
        </a:p>
        <a:p>
          <a:pPr algn="l"/>
          <a:r>
            <a:rPr lang="en" sz="1800" dirty="0" smtClean="0">
              <a:latin typeface="+mn-lt"/>
            </a:rPr>
            <a:t>2. Decreases performance</a:t>
          </a:r>
        </a:p>
        <a:p>
          <a:pPr algn="l"/>
          <a:r>
            <a:rPr lang="en" sz="1800" dirty="0" smtClean="0">
              <a:latin typeface="+mn-lt"/>
            </a:rPr>
            <a:t>3. Demotivates the individual</a:t>
          </a:r>
        </a:p>
        <a:p>
          <a:pPr algn="l"/>
          <a:r>
            <a:rPr lang="en" sz="1800" dirty="0" smtClean="0">
              <a:latin typeface="+mn-lt"/>
            </a:rPr>
            <a:t>4. </a:t>
          </a:r>
          <a:r>
            <a:rPr lang="en-US" altLang="en-US" sz="1800" dirty="0" smtClean="0">
              <a:latin typeface="+mn-lt"/>
            </a:rPr>
            <a:t>Feelings of anxiety and uncertainty </a:t>
          </a:r>
        </a:p>
        <a:p>
          <a:pPr algn="l"/>
          <a:r>
            <a:rPr lang="en-US" altLang="en-US" sz="1800" dirty="0" smtClean="0">
              <a:latin typeface="+mn-lt"/>
            </a:rPr>
            <a:t>5. Creativity is stunted </a:t>
          </a:r>
        </a:p>
        <a:p>
          <a:pPr algn="l"/>
          <a:r>
            <a:rPr lang="en-US" altLang="en-US" sz="1800" dirty="0" smtClean="0">
              <a:latin typeface="+mn-lt"/>
            </a:rPr>
            <a:t>6. Coping skills are overwhelmed </a:t>
          </a:r>
        </a:p>
        <a:p>
          <a:pPr algn="l"/>
          <a:r>
            <a:rPr lang="en-US" altLang="en-US" sz="1800" dirty="0" smtClean="0">
              <a:latin typeface="+mn-lt"/>
            </a:rPr>
            <a:t>7. Ability to process information is stunted </a:t>
          </a:r>
        </a:p>
        <a:p>
          <a:pPr algn="l"/>
          <a:r>
            <a:rPr lang="en-US" altLang="en-US" sz="1800" dirty="0" smtClean="0">
              <a:latin typeface="+mn-lt"/>
            </a:rPr>
            <a:t>8. Perception narrows  </a:t>
          </a:r>
        </a:p>
        <a:p>
          <a:pPr algn="l"/>
          <a:r>
            <a:rPr lang="en-US" altLang="en-US" sz="1800" dirty="0" smtClean="0">
              <a:latin typeface="+mn-lt"/>
            </a:rPr>
            <a:t>9. Easily distracted by surrounding stimuli </a:t>
          </a:r>
        </a:p>
        <a:p>
          <a:pPr algn="l"/>
          <a:r>
            <a:rPr lang="en-US" altLang="en-US" sz="1800" dirty="0" smtClean="0">
              <a:latin typeface="+mn-lt"/>
            </a:rPr>
            <a:t>10. Somatic symptoms</a:t>
          </a:r>
          <a:endParaRPr lang="en-US" sz="1800" dirty="0">
            <a:latin typeface="+mn-lt"/>
          </a:endParaRPr>
        </a:p>
      </dgm:t>
    </dgm:pt>
    <dgm:pt modelId="{71F9F4F6-FDC0-4A5D-9F8F-5A6760ADC155}" type="parTrans" cxnId="{782C8304-8FE1-4932-A451-348040B84B01}">
      <dgm:prSet/>
      <dgm:spPr/>
      <dgm:t>
        <a:bodyPr/>
        <a:lstStyle/>
        <a:p>
          <a:endParaRPr lang="en-US"/>
        </a:p>
      </dgm:t>
    </dgm:pt>
    <dgm:pt modelId="{876C3F2A-3DE9-45BF-B247-EE39FEEF353A}" type="sibTrans" cxnId="{782C8304-8FE1-4932-A451-348040B84B01}">
      <dgm:prSet/>
      <dgm:spPr/>
      <dgm:t>
        <a:bodyPr/>
        <a:lstStyle/>
        <a:p>
          <a:endParaRPr lang="en-US"/>
        </a:p>
      </dgm:t>
    </dgm:pt>
    <dgm:pt modelId="{4161A63D-AC22-4C43-8C2F-3F1B6CA3C72C}" type="pres">
      <dgm:prSet presAssocID="{B6D63712-7069-49A8-90EE-83E8B6406473}" presName="linear" presStyleCnt="0">
        <dgm:presLayoutVars>
          <dgm:animLvl val="lvl"/>
          <dgm:resizeHandles val="exact"/>
        </dgm:presLayoutVars>
      </dgm:prSet>
      <dgm:spPr/>
      <dgm:t>
        <a:bodyPr/>
        <a:lstStyle/>
        <a:p>
          <a:endParaRPr lang="en-US"/>
        </a:p>
      </dgm:t>
    </dgm:pt>
    <dgm:pt modelId="{9CD919F7-645D-4160-85C2-C44AD82E1BC5}" type="pres">
      <dgm:prSet presAssocID="{F12CC46F-F1BB-4A70-B7A0-B1B2B19CE735}" presName="parentText" presStyleLbl="node1" presStyleIdx="0" presStyleCnt="1">
        <dgm:presLayoutVars>
          <dgm:chMax val="0"/>
          <dgm:bulletEnabled val="1"/>
        </dgm:presLayoutVars>
      </dgm:prSet>
      <dgm:spPr/>
      <dgm:t>
        <a:bodyPr/>
        <a:lstStyle/>
        <a:p>
          <a:endParaRPr lang="en-US"/>
        </a:p>
      </dgm:t>
    </dgm:pt>
  </dgm:ptLst>
  <dgm:cxnLst>
    <dgm:cxn modelId="{782C8304-8FE1-4932-A451-348040B84B01}" srcId="{B6D63712-7069-49A8-90EE-83E8B6406473}" destId="{F12CC46F-F1BB-4A70-B7A0-B1B2B19CE735}" srcOrd="0" destOrd="0" parTransId="{71F9F4F6-FDC0-4A5D-9F8F-5A6760ADC155}" sibTransId="{876C3F2A-3DE9-45BF-B247-EE39FEEF353A}"/>
    <dgm:cxn modelId="{6DEA4462-8088-4DBE-BDD4-F894D7C62191}" type="presOf" srcId="{B6D63712-7069-49A8-90EE-83E8B6406473}" destId="{4161A63D-AC22-4C43-8C2F-3F1B6CA3C72C}" srcOrd="0" destOrd="0" presId="urn:microsoft.com/office/officeart/2005/8/layout/vList2"/>
    <dgm:cxn modelId="{12A8BAFA-4A4B-4253-A128-D2C254D2BCF4}" type="presOf" srcId="{F12CC46F-F1BB-4A70-B7A0-B1B2B19CE735}" destId="{9CD919F7-645D-4160-85C2-C44AD82E1BC5}" srcOrd="0" destOrd="0" presId="urn:microsoft.com/office/officeart/2005/8/layout/vList2"/>
    <dgm:cxn modelId="{CDB8EBD3-8E2E-4D53-807B-D724494F8F92}" type="presParOf" srcId="{4161A63D-AC22-4C43-8C2F-3F1B6CA3C72C}" destId="{9CD919F7-645D-4160-85C2-C44AD82E1BC5}"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22DB5A10-AF71-43A6-A82A-5AE6144BE702}" type="doc">
      <dgm:prSet loTypeId="urn:microsoft.com/office/officeart/2005/8/layout/list1" loCatId="list" qsTypeId="urn:microsoft.com/office/officeart/2005/8/quickstyle/simple1" qsCatId="simple" csTypeId="urn:microsoft.com/office/officeart/2005/8/colors/accent6_1" csCatId="accent6" phldr="1"/>
      <dgm:spPr/>
      <dgm:t>
        <a:bodyPr/>
        <a:lstStyle/>
        <a:p>
          <a:endParaRPr lang="en-US"/>
        </a:p>
      </dgm:t>
    </dgm:pt>
    <dgm:pt modelId="{67608E83-BF94-4E97-8C53-1D047D3192A4}">
      <dgm:prSet phldrT="[Text]" custT="1"/>
      <dgm:spPr>
        <a:solidFill>
          <a:srgbClr val="EDC9DB"/>
        </a:solidFill>
        <a:ln>
          <a:solidFill>
            <a:schemeClr val="bg1"/>
          </a:solidFill>
        </a:ln>
      </dgm:spPr>
      <dgm:t>
        <a:bodyPr/>
        <a:lstStyle/>
        <a:p>
          <a:r>
            <a:rPr lang="en-US" sz="2000" b="1" dirty="0" smtClean="0"/>
            <a:t>Distress</a:t>
          </a:r>
          <a:endParaRPr lang="en-US" sz="1600" b="1" dirty="0"/>
        </a:p>
      </dgm:t>
    </dgm:pt>
    <dgm:pt modelId="{F2EBBBAB-61F9-4ED3-B3A6-4BB27D9AF145}" type="parTrans" cxnId="{6951596F-B76E-4B70-B417-D5882BD25295}">
      <dgm:prSet/>
      <dgm:spPr/>
      <dgm:t>
        <a:bodyPr/>
        <a:lstStyle/>
        <a:p>
          <a:endParaRPr lang="en-US" sz="2000"/>
        </a:p>
      </dgm:t>
    </dgm:pt>
    <dgm:pt modelId="{03529D13-5A99-41F3-B641-338EE30E09F1}" type="sibTrans" cxnId="{6951596F-B76E-4B70-B417-D5882BD25295}">
      <dgm:prSet/>
      <dgm:spPr/>
      <dgm:t>
        <a:bodyPr/>
        <a:lstStyle/>
        <a:p>
          <a:endParaRPr lang="en-US" sz="2000"/>
        </a:p>
      </dgm:t>
    </dgm:pt>
    <dgm:pt modelId="{82EA1706-2ED8-464F-AE6E-98E337DB31A6}">
      <dgm:prSet phldrT="[Text]" custT="1"/>
      <dgm:spPr>
        <a:solidFill>
          <a:schemeClr val="accent6">
            <a:lumMod val="20000"/>
            <a:lumOff val="80000"/>
            <a:alpha val="90000"/>
          </a:schemeClr>
        </a:solidFill>
      </dgm:spPr>
      <dgm:t>
        <a:bodyPr/>
        <a:lstStyle/>
        <a:p>
          <a:r>
            <a:rPr lang="en-US" sz="1800" b="1" dirty="0" smtClean="0"/>
            <a:t>Impact on Perception</a:t>
          </a:r>
          <a:endParaRPr lang="en-US" sz="1800" b="1" dirty="0"/>
        </a:p>
      </dgm:t>
    </dgm:pt>
    <dgm:pt modelId="{657E006E-4707-4E95-BA0C-CB3788EFEF9E}" type="parTrans" cxnId="{BC8F5E58-B19D-451D-9CC0-B9B4405B5573}">
      <dgm:prSet/>
      <dgm:spPr/>
      <dgm:t>
        <a:bodyPr/>
        <a:lstStyle/>
        <a:p>
          <a:endParaRPr lang="en-US" sz="2000"/>
        </a:p>
      </dgm:t>
    </dgm:pt>
    <dgm:pt modelId="{DC403C47-0F6A-4256-8DC3-4DCBAA3E3189}" type="sibTrans" cxnId="{BC8F5E58-B19D-451D-9CC0-B9B4405B5573}">
      <dgm:prSet/>
      <dgm:spPr/>
      <dgm:t>
        <a:bodyPr/>
        <a:lstStyle/>
        <a:p>
          <a:endParaRPr lang="en-US" sz="2000"/>
        </a:p>
      </dgm:t>
    </dgm:pt>
    <dgm:pt modelId="{E7B0E182-6CB9-4261-9F4B-1F31DB734055}">
      <dgm:prSet phldrT="[Text]" custT="1"/>
      <dgm:spPr>
        <a:solidFill>
          <a:schemeClr val="accent6">
            <a:lumMod val="20000"/>
            <a:lumOff val="80000"/>
            <a:alpha val="90000"/>
          </a:schemeClr>
        </a:solidFill>
      </dgm:spPr>
      <dgm:t>
        <a:bodyPr/>
        <a:lstStyle/>
        <a:p>
          <a:r>
            <a:rPr lang="en-US" sz="1800" b="1" dirty="0" smtClean="0"/>
            <a:t>Impact on Emotions</a:t>
          </a:r>
          <a:endParaRPr lang="en-US" sz="1800" b="1" dirty="0"/>
        </a:p>
      </dgm:t>
    </dgm:pt>
    <dgm:pt modelId="{5A7E0BFA-7597-4AA9-9829-30E9F2B4A5A3}" type="parTrans" cxnId="{B69606F4-CDE7-4B08-9E74-33E9692DAE97}">
      <dgm:prSet/>
      <dgm:spPr/>
      <dgm:t>
        <a:bodyPr/>
        <a:lstStyle/>
        <a:p>
          <a:endParaRPr lang="en-US" sz="2000"/>
        </a:p>
      </dgm:t>
    </dgm:pt>
    <dgm:pt modelId="{2B63546E-663D-4C07-9BE9-13471F9D7EE6}" type="sibTrans" cxnId="{B69606F4-CDE7-4B08-9E74-33E9692DAE97}">
      <dgm:prSet/>
      <dgm:spPr/>
      <dgm:t>
        <a:bodyPr/>
        <a:lstStyle/>
        <a:p>
          <a:endParaRPr lang="en-US" sz="2000"/>
        </a:p>
      </dgm:t>
    </dgm:pt>
    <dgm:pt modelId="{6F19EF88-3722-4D5B-BCF9-4245C7F8BFB2}">
      <dgm:prSet phldrT="[Text]" custT="1"/>
      <dgm:spPr>
        <a:solidFill>
          <a:schemeClr val="accent6">
            <a:lumMod val="20000"/>
            <a:lumOff val="80000"/>
            <a:alpha val="90000"/>
          </a:schemeClr>
        </a:solidFill>
      </dgm:spPr>
      <dgm:t>
        <a:bodyPr/>
        <a:lstStyle/>
        <a:p>
          <a:r>
            <a:rPr lang="en-US" sz="1800" dirty="0" smtClean="0"/>
            <a:t>Negative threat</a:t>
          </a:r>
          <a:endParaRPr lang="en-US" sz="1800" dirty="0"/>
        </a:p>
      </dgm:t>
    </dgm:pt>
    <dgm:pt modelId="{4CB3D260-94C2-4868-B858-49B3A314F35A}" type="parTrans" cxnId="{5091AF77-72D8-4707-BF9D-FC83595E2306}">
      <dgm:prSet/>
      <dgm:spPr/>
      <dgm:t>
        <a:bodyPr/>
        <a:lstStyle/>
        <a:p>
          <a:endParaRPr lang="en-US" sz="2000"/>
        </a:p>
      </dgm:t>
    </dgm:pt>
    <dgm:pt modelId="{12999B5E-0A8F-44C0-98BA-26CA7A5D3062}" type="sibTrans" cxnId="{5091AF77-72D8-4707-BF9D-FC83595E2306}">
      <dgm:prSet/>
      <dgm:spPr/>
      <dgm:t>
        <a:bodyPr/>
        <a:lstStyle/>
        <a:p>
          <a:endParaRPr lang="en-US" sz="2000"/>
        </a:p>
      </dgm:t>
    </dgm:pt>
    <dgm:pt modelId="{E85EEF77-D73D-4B7D-B7E9-7E78866CBD4D}">
      <dgm:prSet phldrT="[Text]" custT="1"/>
      <dgm:spPr>
        <a:solidFill>
          <a:schemeClr val="accent6">
            <a:lumMod val="20000"/>
            <a:lumOff val="80000"/>
            <a:alpha val="90000"/>
          </a:schemeClr>
        </a:solidFill>
      </dgm:spPr>
      <dgm:t>
        <a:bodyPr/>
        <a:lstStyle/>
        <a:p>
          <a:r>
            <a:rPr lang="en-US" sz="1800" dirty="0" smtClean="0"/>
            <a:t>Anxiety</a:t>
          </a:r>
          <a:endParaRPr lang="en-US" sz="1800" dirty="0"/>
        </a:p>
      </dgm:t>
    </dgm:pt>
    <dgm:pt modelId="{2634467D-70F4-4125-B610-10FA15027CE4}" type="parTrans" cxnId="{0FBEB62B-D6A9-4B40-872D-0BA0AF5BEE87}">
      <dgm:prSet/>
      <dgm:spPr/>
      <dgm:t>
        <a:bodyPr/>
        <a:lstStyle/>
        <a:p>
          <a:endParaRPr lang="en-US" sz="2000"/>
        </a:p>
      </dgm:t>
    </dgm:pt>
    <dgm:pt modelId="{9275917C-93E4-42FA-9859-4D1BA65DB5CB}" type="sibTrans" cxnId="{0FBEB62B-D6A9-4B40-872D-0BA0AF5BEE87}">
      <dgm:prSet/>
      <dgm:spPr/>
      <dgm:t>
        <a:bodyPr/>
        <a:lstStyle/>
        <a:p>
          <a:endParaRPr lang="en-US" sz="2000"/>
        </a:p>
      </dgm:t>
    </dgm:pt>
    <dgm:pt modelId="{7C812F5C-D8A0-4230-9E89-6038D3D10381}">
      <dgm:prSet phldrT="[Text]" custT="1"/>
      <dgm:spPr>
        <a:solidFill>
          <a:schemeClr val="accent6">
            <a:lumMod val="20000"/>
            <a:lumOff val="80000"/>
            <a:alpha val="90000"/>
          </a:schemeClr>
        </a:solidFill>
      </dgm:spPr>
      <dgm:t>
        <a:bodyPr/>
        <a:lstStyle/>
        <a:p>
          <a:r>
            <a:rPr lang="en-US" sz="1800" b="1" dirty="0" smtClean="0"/>
            <a:t>Impact on Productivity</a:t>
          </a:r>
          <a:endParaRPr lang="en-US" sz="1800" b="1" dirty="0"/>
        </a:p>
      </dgm:t>
    </dgm:pt>
    <dgm:pt modelId="{76BAB41E-85A1-4555-9C0A-781CFD9475CF}" type="parTrans" cxnId="{4310DF8E-31EE-4760-AAE7-5C058CCD2642}">
      <dgm:prSet/>
      <dgm:spPr/>
      <dgm:t>
        <a:bodyPr/>
        <a:lstStyle/>
        <a:p>
          <a:endParaRPr lang="en-US" sz="2000"/>
        </a:p>
      </dgm:t>
    </dgm:pt>
    <dgm:pt modelId="{9E60E475-0C84-4E4F-87EF-C8BAA86B13CB}" type="sibTrans" cxnId="{4310DF8E-31EE-4760-AAE7-5C058CCD2642}">
      <dgm:prSet/>
      <dgm:spPr/>
      <dgm:t>
        <a:bodyPr/>
        <a:lstStyle/>
        <a:p>
          <a:endParaRPr lang="en-US" sz="2000"/>
        </a:p>
      </dgm:t>
    </dgm:pt>
    <dgm:pt modelId="{9E4044D2-519F-4853-85F6-70696580884C}">
      <dgm:prSet phldrT="[Text]" custT="1"/>
      <dgm:spPr>
        <a:solidFill>
          <a:schemeClr val="accent6">
            <a:lumMod val="20000"/>
            <a:lumOff val="80000"/>
            <a:alpha val="90000"/>
          </a:schemeClr>
        </a:solidFill>
      </dgm:spPr>
      <dgm:t>
        <a:bodyPr/>
        <a:lstStyle/>
        <a:p>
          <a:r>
            <a:rPr lang="en-US" sz="1800" dirty="0" smtClean="0"/>
            <a:t>Procrastination</a:t>
          </a:r>
          <a:endParaRPr lang="en-US" sz="1800" dirty="0"/>
        </a:p>
      </dgm:t>
    </dgm:pt>
    <dgm:pt modelId="{42C9C8DE-88DA-4CDD-BC14-7C4C2E711D21}" type="parTrans" cxnId="{141F4AAE-55C0-4061-99CD-B1850C4196D9}">
      <dgm:prSet/>
      <dgm:spPr/>
      <dgm:t>
        <a:bodyPr/>
        <a:lstStyle/>
        <a:p>
          <a:endParaRPr lang="en-US" sz="2000"/>
        </a:p>
      </dgm:t>
    </dgm:pt>
    <dgm:pt modelId="{54EF1E9E-A6C7-4324-B42C-090B52B03F19}" type="sibTrans" cxnId="{141F4AAE-55C0-4061-99CD-B1850C4196D9}">
      <dgm:prSet/>
      <dgm:spPr/>
      <dgm:t>
        <a:bodyPr/>
        <a:lstStyle/>
        <a:p>
          <a:endParaRPr lang="en-US" sz="2000"/>
        </a:p>
      </dgm:t>
    </dgm:pt>
    <dgm:pt modelId="{782A0E1D-0C96-40D3-B059-6B320DD30458}">
      <dgm:prSet phldrT="[Text]" custT="1"/>
      <dgm:spPr>
        <a:solidFill>
          <a:schemeClr val="accent6">
            <a:lumMod val="20000"/>
            <a:lumOff val="80000"/>
            <a:alpha val="90000"/>
          </a:schemeClr>
        </a:solidFill>
      </dgm:spPr>
      <dgm:t>
        <a:bodyPr/>
        <a:lstStyle/>
        <a:p>
          <a:r>
            <a:rPr lang="en-US" sz="1800" b="1" dirty="0" smtClean="0"/>
            <a:t>Impact on Performance</a:t>
          </a:r>
          <a:endParaRPr lang="en-US" sz="1800" b="1" dirty="0"/>
        </a:p>
      </dgm:t>
    </dgm:pt>
    <dgm:pt modelId="{1AE9FF25-3C58-4C2D-BF2A-504436597153}" type="parTrans" cxnId="{F49AA09D-5618-4F27-99BB-1D46E21B346B}">
      <dgm:prSet/>
      <dgm:spPr/>
      <dgm:t>
        <a:bodyPr/>
        <a:lstStyle/>
        <a:p>
          <a:endParaRPr lang="en-US" sz="2000"/>
        </a:p>
      </dgm:t>
    </dgm:pt>
    <dgm:pt modelId="{73A3482E-CE7B-40C0-8243-BF62C88FB4D3}" type="sibTrans" cxnId="{F49AA09D-5618-4F27-99BB-1D46E21B346B}">
      <dgm:prSet/>
      <dgm:spPr/>
      <dgm:t>
        <a:bodyPr/>
        <a:lstStyle/>
        <a:p>
          <a:endParaRPr lang="en-US" sz="2000"/>
        </a:p>
      </dgm:t>
    </dgm:pt>
    <dgm:pt modelId="{32273017-9280-4006-8789-0B2BDBE11A24}">
      <dgm:prSet phldrT="[Text]" custT="1"/>
      <dgm:spPr>
        <a:solidFill>
          <a:schemeClr val="accent6">
            <a:lumMod val="20000"/>
            <a:lumOff val="80000"/>
            <a:alpha val="90000"/>
          </a:schemeClr>
        </a:solidFill>
      </dgm:spPr>
      <dgm:t>
        <a:bodyPr/>
        <a:lstStyle/>
        <a:p>
          <a:r>
            <a:rPr lang="en-US" sz="1800" dirty="0" smtClean="0"/>
            <a:t>Decline</a:t>
          </a:r>
          <a:endParaRPr lang="en-US" sz="1800" dirty="0"/>
        </a:p>
      </dgm:t>
    </dgm:pt>
    <dgm:pt modelId="{E1BA68A3-E190-4204-B51B-A95F711CC3AF}" type="parTrans" cxnId="{32C4347A-7E34-430C-A683-CBC6FBD2558E}">
      <dgm:prSet/>
      <dgm:spPr/>
      <dgm:t>
        <a:bodyPr/>
        <a:lstStyle/>
        <a:p>
          <a:endParaRPr lang="en-US" sz="2000"/>
        </a:p>
      </dgm:t>
    </dgm:pt>
    <dgm:pt modelId="{9ADEAEE7-C420-4136-BDE5-CD8A16DAE386}" type="sibTrans" cxnId="{32C4347A-7E34-430C-A683-CBC6FBD2558E}">
      <dgm:prSet/>
      <dgm:spPr/>
      <dgm:t>
        <a:bodyPr/>
        <a:lstStyle/>
        <a:p>
          <a:endParaRPr lang="en-US" sz="2000"/>
        </a:p>
      </dgm:t>
    </dgm:pt>
    <dgm:pt modelId="{9E1B5623-267C-4327-AAAD-3B8CC0A23BF1}" type="pres">
      <dgm:prSet presAssocID="{22DB5A10-AF71-43A6-A82A-5AE6144BE702}" presName="linear" presStyleCnt="0">
        <dgm:presLayoutVars>
          <dgm:dir/>
          <dgm:animLvl val="lvl"/>
          <dgm:resizeHandles val="exact"/>
        </dgm:presLayoutVars>
      </dgm:prSet>
      <dgm:spPr/>
      <dgm:t>
        <a:bodyPr/>
        <a:lstStyle/>
        <a:p>
          <a:endParaRPr lang="en-US"/>
        </a:p>
      </dgm:t>
    </dgm:pt>
    <dgm:pt modelId="{8CD4E20F-E88F-41E3-8EB9-9387BDC111AA}" type="pres">
      <dgm:prSet presAssocID="{67608E83-BF94-4E97-8C53-1D047D3192A4}" presName="parentLin" presStyleCnt="0"/>
      <dgm:spPr/>
    </dgm:pt>
    <dgm:pt modelId="{9F407E82-53AB-4E85-AEC5-A11949225649}" type="pres">
      <dgm:prSet presAssocID="{67608E83-BF94-4E97-8C53-1D047D3192A4}" presName="parentLeftMargin" presStyleLbl="node1" presStyleIdx="0" presStyleCnt="1"/>
      <dgm:spPr/>
      <dgm:t>
        <a:bodyPr/>
        <a:lstStyle/>
        <a:p>
          <a:endParaRPr lang="en-US"/>
        </a:p>
      </dgm:t>
    </dgm:pt>
    <dgm:pt modelId="{0F374CD5-B6DE-41AC-AA3D-2746D05192E2}" type="pres">
      <dgm:prSet presAssocID="{67608E83-BF94-4E97-8C53-1D047D3192A4}" presName="parentText" presStyleLbl="node1" presStyleIdx="0" presStyleCnt="1" custScaleY="274937">
        <dgm:presLayoutVars>
          <dgm:chMax val="0"/>
          <dgm:bulletEnabled val="1"/>
        </dgm:presLayoutVars>
      </dgm:prSet>
      <dgm:spPr/>
      <dgm:t>
        <a:bodyPr/>
        <a:lstStyle/>
        <a:p>
          <a:endParaRPr lang="en-US"/>
        </a:p>
      </dgm:t>
    </dgm:pt>
    <dgm:pt modelId="{AEFACF36-ADC1-4172-839B-0D719431D176}" type="pres">
      <dgm:prSet presAssocID="{67608E83-BF94-4E97-8C53-1D047D3192A4}" presName="negativeSpace" presStyleCnt="0"/>
      <dgm:spPr/>
    </dgm:pt>
    <dgm:pt modelId="{68A0DE1A-0617-4795-9074-6D1AD2F6C8C3}" type="pres">
      <dgm:prSet presAssocID="{67608E83-BF94-4E97-8C53-1D047D3192A4}" presName="childText" presStyleLbl="conFgAcc1" presStyleIdx="0" presStyleCnt="1" custScaleY="109461">
        <dgm:presLayoutVars>
          <dgm:bulletEnabled val="1"/>
        </dgm:presLayoutVars>
      </dgm:prSet>
      <dgm:spPr/>
      <dgm:t>
        <a:bodyPr/>
        <a:lstStyle/>
        <a:p>
          <a:endParaRPr lang="en-US"/>
        </a:p>
      </dgm:t>
    </dgm:pt>
  </dgm:ptLst>
  <dgm:cxnLst>
    <dgm:cxn modelId="{E88BE653-1DFB-4917-A257-963C8CA5CEC6}" type="presOf" srcId="{32273017-9280-4006-8789-0B2BDBE11A24}" destId="{68A0DE1A-0617-4795-9074-6D1AD2F6C8C3}" srcOrd="0" destOrd="7" presId="urn:microsoft.com/office/officeart/2005/8/layout/list1"/>
    <dgm:cxn modelId="{BC8F5E58-B19D-451D-9CC0-B9B4405B5573}" srcId="{67608E83-BF94-4E97-8C53-1D047D3192A4}" destId="{82EA1706-2ED8-464F-AE6E-98E337DB31A6}" srcOrd="0" destOrd="0" parTransId="{657E006E-4707-4E95-BA0C-CB3788EFEF9E}" sibTransId="{DC403C47-0F6A-4256-8DC3-4DCBAA3E3189}"/>
    <dgm:cxn modelId="{1D2680AA-9CC4-4712-A1DB-8D71B90503F1}" type="presOf" srcId="{82EA1706-2ED8-464F-AE6E-98E337DB31A6}" destId="{68A0DE1A-0617-4795-9074-6D1AD2F6C8C3}" srcOrd="0" destOrd="0" presId="urn:microsoft.com/office/officeart/2005/8/layout/list1"/>
    <dgm:cxn modelId="{F49AA09D-5618-4F27-99BB-1D46E21B346B}" srcId="{67608E83-BF94-4E97-8C53-1D047D3192A4}" destId="{782A0E1D-0C96-40D3-B059-6B320DD30458}" srcOrd="3" destOrd="0" parTransId="{1AE9FF25-3C58-4C2D-BF2A-504436597153}" sibTransId="{73A3482E-CE7B-40C0-8243-BF62C88FB4D3}"/>
    <dgm:cxn modelId="{5091AF77-72D8-4707-BF9D-FC83595E2306}" srcId="{82EA1706-2ED8-464F-AE6E-98E337DB31A6}" destId="{6F19EF88-3722-4D5B-BCF9-4245C7F8BFB2}" srcOrd="0" destOrd="0" parTransId="{4CB3D260-94C2-4868-B858-49B3A314F35A}" sibTransId="{12999B5E-0A8F-44C0-98BA-26CA7A5D3062}"/>
    <dgm:cxn modelId="{6BABB4F2-05A9-42B5-B891-AAA8E3A55D53}" type="presOf" srcId="{9E4044D2-519F-4853-85F6-70696580884C}" destId="{68A0DE1A-0617-4795-9074-6D1AD2F6C8C3}" srcOrd="0" destOrd="5" presId="urn:microsoft.com/office/officeart/2005/8/layout/list1"/>
    <dgm:cxn modelId="{A7321EB0-8D52-4DB9-A68F-1A978D695138}" type="presOf" srcId="{782A0E1D-0C96-40D3-B059-6B320DD30458}" destId="{68A0DE1A-0617-4795-9074-6D1AD2F6C8C3}" srcOrd="0" destOrd="6" presId="urn:microsoft.com/office/officeart/2005/8/layout/list1"/>
    <dgm:cxn modelId="{32C4347A-7E34-430C-A683-CBC6FBD2558E}" srcId="{782A0E1D-0C96-40D3-B059-6B320DD30458}" destId="{32273017-9280-4006-8789-0B2BDBE11A24}" srcOrd="0" destOrd="0" parTransId="{E1BA68A3-E190-4204-B51B-A95F711CC3AF}" sibTransId="{9ADEAEE7-C420-4136-BDE5-CD8A16DAE386}"/>
    <dgm:cxn modelId="{0FBEB62B-D6A9-4B40-872D-0BA0AF5BEE87}" srcId="{E7B0E182-6CB9-4261-9F4B-1F31DB734055}" destId="{E85EEF77-D73D-4B7D-B7E9-7E78866CBD4D}" srcOrd="0" destOrd="0" parTransId="{2634467D-70F4-4125-B610-10FA15027CE4}" sibTransId="{9275917C-93E4-42FA-9859-4D1BA65DB5CB}"/>
    <dgm:cxn modelId="{C7E8BEF5-E58E-426E-A66A-72D9EDD8B0E8}" type="presOf" srcId="{E85EEF77-D73D-4B7D-B7E9-7E78866CBD4D}" destId="{68A0DE1A-0617-4795-9074-6D1AD2F6C8C3}" srcOrd="0" destOrd="3" presId="urn:microsoft.com/office/officeart/2005/8/layout/list1"/>
    <dgm:cxn modelId="{F017B86B-3F63-4F8C-8FE7-F9C8669B3F6F}" type="presOf" srcId="{6F19EF88-3722-4D5B-BCF9-4245C7F8BFB2}" destId="{68A0DE1A-0617-4795-9074-6D1AD2F6C8C3}" srcOrd="0" destOrd="1" presId="urn:microsoft.com/office/officeart/2005/8/layout/list1"/>
    <dgm:cxn modelId="{6951596F-B76E-4B70-B417-D5882BD25295}" srcId="{22DB5A10-AF71-43A6-A82A-5AE6144BE702}" destId="{67608E83-BF94-4E97-8C53-1D047D3192A4}" srcOrd="0" destOrd="0" parTransId="{F2EBBBAB-61F9-4ED3-B3A6-4BB27D9AF145}" sibTransId="{03529D13-5A99-41F3-B641-338EE30E09F1}"/>
    <dgm:cxn modelId="{96355D4C-BB74-404F-AAB3-D87436C383B1}" type="presOf" srcId="{E7B0E182-6CB9-4261-9F4B-1F31DB734055}" destId="{68A0DE1A-0617-4795-9074-6D1AD2F6C8C3}" srcOrd="0" destOrd="2" presId="urn:microsoft.com/office/officeart/2005/8/layout/list1"/>
    <dgm:cxn modelId="{B69606F4-CDE7-4B08-9E74-33E9692DAE97}" srcId="{67608E83-BF94-4E97-8C53-1D047D3192A4}" destId="{E7B0E182-6CB9-4261-9F4B-1F31DB734055}" srcOrd="1" destOrd="0" parTransId="{5A7E0BFA-7597-4AA9-9829-30E9F2B4A5A3}" sibTransId="{2B63546E-663D-4C07-9BE9-13471F9D7EE6}"/>
    <dgm:cxn modelId="{141F4AAE-55C0-4061-99CD-B1850C4196D9}" srcId="{7C812F5C-D8A0-4230-9E89-6038D3D10381}" destId="{9E4044D2-519F-4853-85F6-70696580884C}" srcOrd="0" destOrd="0" parTransId="{42C9C8DE-88DA-4CDD-BC14-7C4C2E711D21}" sibTransId="{54EF1E9E-A6C7-4324-B42C-090B52B03F19}"/>
    <dgm:cxn modelId="{C9362780-8383-4406-95AF-FDD4147976D8}" type="presOf" srcId="{67608E83-BF94-4E97-8C53-1D047D3192A4}" destId="{9F407E82-53AB-4E85-AEC5-A11949225649}" srcOrd="0" destOrd="0" presId="urn:microsoft.com/office/officeart/2005/8/layout/list1"/>
    <dgm:cxn modelId="{C7452A68-EB54-491A-8195-D2161DACD4FF}" type="presOf" srcId="{7C812F5C-D8A0-4230-9E89-6038D3D10381}" destId="{68A0DE1A-0617-4795-9074-6D1AD2F6C8C3}" srcOrd="0" destOrd="4" presId="urn:microsoft.com/office/officeart/2005/8/layout/list1"/>
    <dgm:cxn modelId="{2F3B112A-CBD9-4962-996F-CA8E78A7F296}" type="presOf" srcId="{67608E83-BF94-4E97-8C53-1D047D3192A4}" destId="{0F374CD5-B6DE-41AC-AA3D-2746D05192E2}" srcOrd="1" destOrd="0" presId="urn:microsoft.com/office/officeart/2005/8/layout/list1"/>
    <dgm:cxn modelId="{4310DF8E-31EE-4760-AAE7-5C058CCD2642}" srcId="{67608E83-BF94-4E97-8C53-1D047D3192A4}" destId="{7C812F5C-D8A0-4230-9E89-6038D3D10381}" srcOrd="2" destOrd="0" parTransId="{76BAB41E-85A1-4555-9C0A-781CFD9475CF}" sibTransId="{9E60E475-0C84-4E4F-87EF-C8BAA86B13CB}"/>
    <dgm:cxn modelId="{3B4B1E10-10A2-4DAD-B338-D51372C7C543}" type="presOf" srcId="{22DB5A10-AF71-43A6-A82A-5AE6144BE702}" destId="{9E1B5623-267C-4327-AAAD-3B8CC0A23BF1}" srcOrd="0" destOrd="0" presId="urn:microsoft.com/office/officeart/2005/8/layout/list1"/>
    <dgm:cxn modelId="{FD666506-E7FE-41C8-9134-3AD474336C90}" type="presParOf" srcId="{9E1B5623-267C-4327-AAAD-3B8CC0A23BF1}" destId="{8CD4E20F-E88F-41E3-8EB9-9387BDC111AA}" srcOrd="0" destOrd="0" presId="urn:microsoft.com/office/officeart/2005/8/layout/list1"/>
    <dgm:cxn modelId="{9C7AA031-650A-4710-889A-724C4AE463AE}" type="presParOf" srcId="{8CD4E20F-E88F-41E3-8EB9-9387BDC111AA}" destId="{9F407E82-53AB-4E85-AEC5-A11949225649}" srcOrd="0" destOrd="0" presId="urn:microsoft.com/office/officeart/2005/8/layout/list1"/>
    <dgm:cxn modelId="{DF2BA690-911F-4130-BC09-77CFB554FB3F}" type="presParOf" srcId="{8CD4E20F-E88F-41E3-8EB9-9387BDC111AA}" destId="{0F374CD5-B6DE-41AC-AA3D-2746D05192E2}" srcOrd="1" destOrd="0" presId="urn:microsoft.com/office/officeart/2005/8/layout/list1"/>
    <dgm:cxn modelId="{C839301B-1172-46CC-8D7B-DCB336E22C0D}" type="presParOf" srcId="{9E1B5623-267C-4327-AAAD-3B8CC0A23BF1}" destId="{AEFACF36-ADC1-4172-839B-0D719431D176}" srcOrd="1" destOrd="0" presId="urn:microsoft.com/office/officeart/2005/8/layout/list1"/>
    <dgm:cxn modelId="{A803CB4A-302C-4664-A6BA-4D72B916F0B8}" type="presParOf" srcId="{9E1B5623-267C-4327-AAAD-3B8CC0A23BF1}" destId="{68A0DE1A-0617-4795-9074-6D1AD2F6C8C3}"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1BDB6599-6C20-4780-AC05-A931A383B863}"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F034A4C5-0C3C-4E8F-BF63-8EBD4EE8B66F}">
      <dgm:prSet phldrT="[Text]" custT="1"/>
      <dgm:spPr>
        <a:solidFill>
          <a:schemeClr val="accent2">
            <a:lumMod val="20000"/>
            <a:lumOff val="80000"/>
          </a:schemeClr>
        </a:solidFill>
      </dgm:spPr>
      <dgm:t>
        <a:bodyPr/>
        <a:lstStyle/>
        <a:p>
          <a:r>
            <a:rPr lang="en-US" sz="2000" b="1" dirty="0" smtClean="0">
              <a:solidFill>
                <a:schemeClr val="tx1"/>
              </a:solidFill>
            </a:rPr>
            <a:t>Eustress</a:t>
          </a:r>
          <a:endParaRPr lang="en-US" sz="1800" dirty="0">
            <a:solidFill>
              <a:schemeClr val="tx1"/>
            </a:solidFill>
          </a:endParaRPr>
        </a:p>
      </dgm:t>
    </dgm:pt>
    <dgm:pt modelId="{040CDAF2-F299-4299-BC2E-C9C57F825257}" type="parTrans" cxnId="{61C27F75-DAEA-4FD4-A8C1-3F4297D3CD19}">
      <dgm:prSet/>
      <dgm:spPr/>
      <dgm:t>
        <a:bodyPr/>
        <a:lstStyle/>
        <a:p>
          <a:endParaRPr lang="en-US" sz="2000"/>
        </a:p>
      </dgm:t>
    </dgm:pt>
    <dgm:pt modelId="{99848D7D-12E3-46EC-A4F9-3423FC177A41}" type="sibTrans" cxnId="{61C27F75-DAEA-4FD4-A8C1-3F4297D3CD19}">
      <dgm:prSet/>
      <dgm:spPr/>
      <dgm:t>
        <a:bodyPr/>
        <a:lstStyle/>
        <a:p>
          <a:endParaRPr lang="en-US" sz="2000"/>
        </a:p>
      </dgm:t>
    </dgm:pt>
    <dgm:pt modelId="{536D6E92-6587-453A-A7F7-5C0885FF4AE3}">
      <dgm:prSet phldrT="[Text]" custT="1"/>
      <dgm:spPr>
        <a:solidFill>
          <a:schemeClr val="accent5">
            <a:lumMod val="20000"/>
            <a:lumOff val="80000"/>
            <a:alpha val="90000"/>
          </a:schemeClr>
        </a:solidFill>
        <a:ln>
          <a:solidFill>
            <a:schemeClr val="accent6">
              <a:lumMod val="75000"/>
              <a:alpha val="90000"/>
            </a:schemeClr>
          </a:solidFill>
        </a:ln>
      </dgm:spPr>
      <dgm:t>
        <a:bodyPr/>
        <a:lstStyle/>
        <a:p>
          <a:r>
            <a:rPr lang="en-US" sz="1800" b="1" dirty="0" smtClean="0"/>
            <a:t>Impact on Perception</a:t>
          </a:r>
          <a:endParaRPr lang="en-US" sz="1800" b="1" dirty="0"/>
        </a:p>
      </dgm:t>
    </dgm:pt>
    <dgm:pt modelId="{3DC0853C-52FF-405F-960C-BE19203ABF58}" type="parTrans" cxnId="{E25628CF-3A76-4875-B393-DF49AC3B8A10}">
      <dgm:prSet/>
      <dgm:spPr/>
      <dgm:t>
        <a:bodyPr/>
        <a:lstStyle/>
        <a:p>
          <a:endParaRPr lang="en-US" sz="2000"/>
        </a:p>
      </dgm:t>
    </dgm:pt>
    <dgm:pt modelId="{B2AEBA43-3434-4426-8664-423C5ABACCDF}" type="sibTrans" cxnId="{E25628CF-3A76-4875-B393-DF49AC3B8A10}">
      <dgm:prSet/>
      <dgm:spPr/>
      <dgm:t>
        <a:bodyPr/>
        <a:lstStyle/>
        <a:p>
          <a:endParaRPr lang="en-US" sz="2000"/>
        </a:p>
      </dgm:t>
    </dgm:pt>
    <dgm:pt modelId="{66D5DF66-59DA-47A0-846D-C122DF9F0C95}">
      <dgm:prSet phldrT="[Text]" custT="1"/>
      <dgm:spPr>
        <a:solidFill>
          <a:schemeClr val="accent5">
            <a:lumMod val="20000"/>
            <a:lumOff val="80000"/>
            <a:alpha val="90000"/>
          </a:schemeClr>
        </a:solidFill>
        <a:ln>
          <a:solidFill>
            <a:schemeClr val="accent6">
              <a:lumMod val="75000"/>
              <a:alpha val="90000"/>
            </a:schemeClr>
          </a:solidFill>
        </a:ln>
      </dgm:spPr>
      <dgm:t>
        <a:bodyPr/>
        <a:lstStyle/>
        <a:p>
          <a:r>
            <a:rPr lang="en-US" sz="1800" dirty="0" smtClean="0"/>
            <a:t>Positive challenge</a:t>
          </a:r>
          <a:endParaRPr lang="en-US" sz="1800" dirty="0"/>
        </a:p>
      </dgm:t>
    </dgm:pt>
    <dgm:pt modelId="{F2EDC2D7-0E3E-4C30-9C73-CBA682983E9E}" type="parTrans" cxnId="{8BCB3C57-88C6-418D-A1FF-EE723F08D118}">
      <dgm:prSet/>
      <dgm:spPr/>
      <dgm:t>
        <a:bodyPr/>
        <a:lstStyle/>
        <a:p>
          <a:endParaRPr lang="en-US" sz="2000"/>
        </a:p>
      </dgm:t>
    </dgm:pt>
    <dgm:pt modelId="{9D5F0D19-F2C2-48F7-8426-C0265825C36A}" type="sibTrans" cxnId="{8BCB3C57-88C6-418D-A1FF-EE723F08D118}">
      <dgm:prSet/>
      <dgm:spPr/>
      <dgm:t>
        <a:bodyPr/>
        <a:lstStyle/>
        <a:p>
          <a:endParaRPr lang="en-US" sz="2000"/>
        </a:p>
      </dgm:t>
    </dgm:pt>
    <dgm:pt modelId="{864667E7-B857-44BD-B66E-31057CF06358}">
      <dgm:prSet phldrT="[Text]" custT="1"/>
      <dgm:spPr>
        <a:solidFill>
          <a:schemeClr val="accent5">
            <a:lumMod val="20000"/>
            <a:lumOff val="80000"/>
            <a:alpha val="90000"/>
          </a:schemeClr>
        </a:solidFill>
        <a:ln>
          <a:solidFill>
            <a:schemeClr val="accent6">
              <a:lumMod val="75000"/>
              <a:alpha val="90000"/>
            </a:schemeClr>
          </a:solidFill>
        </a:ln>
      </dgm:spPr>
      <dgm:t>
        <a:bodyPr/>
        <a:lstStyle/>
        <a:p>
          <a:r>
            <a:rPr lang="en-US" sz="1800" b="1" dirty="0" smtClean="0"/>
            <a:t>Impact on Emotions</a:t>
          </a:r>
          <a:endParaRPr lang="en-US" sz="1800" b="1" dirty="0"/>
        </a:p>
      </dgm:t>
    </dgm:pt>
    <dgm:pt modelId="{B152CA38-06D1-4F09-9C05-A473EFF8F4C0}" type="parTrans" cxnId="{19D1E18C-6FC0-4BE5-9469-58719AC13557}">
      <dgm:prSet/>
      <dgm:spPr/>
      <dgm:t>
        <a:bodyPr/>
        <a:lstStyle/>
        <a:p>
          <a:endParaRPr lang="en-US" sz="2000"/>
        </a:p>
      </dgm:t>
    </dgm:pt>
    <dgm:pt modelId="{541FE8D5-194F-4DD2-8655-48B6ECD59E4B}" type="sibTrans" cxnId="{19D1E18C-6FC0-4BE5-9469-58719AC13557}">
      <dgm:prSet/>
      <dgm:spPr/>
      <dgm:t>
        <a:bodyPr/>
        <a:lstStyle/>
        <a:p>
          <a:endParaRPr lang="en-US" sz="2000"/>
        </a:p>
      </dgm:t>
    </dgm:pt>
    <dgm:pt modelId="{A1AD6351-2A96-4A13-B670-084D8FAF7FD1}">
      <dgm:prSet phldrT="[Text]" custT="1"/>
      <dgm:spPr>
        <a:solidFill>
          <a:schemeClr val="accent5">
            <a:lumMod val="20000"/>
            <a:lumOff val="80000"/>
            <a:alpha val="90000"/>
          </a:schemeClr>
        </a:solidFill>
        <a:ln>
          <a:solidFill>
            <a:schemeClr val="accent6">
              <a:lumMod val="75000"/>
              <a:alpha val="90000"/>
            </a:schemeClr>
          </a:solidFill>
        </a:ln>
      </dgm:spPr>
      <dgm:t>
        <a:bodyPr/>
        <a:lstStyle/>
        <a:p>
          <a:r>
            <a:rPr lang="en-US" sz="1800" dirty="0" smtClean="0"/>
            <a:t>Excitement</a:t>
          </a:r>
          <a:endParaRPr lang="en-US" sz="1800" dirty="0"/>
        </a:p>
      </dgm:t>
    </dgm:pt>
    <dgm:pt modelId="{8EE912D5-E4AD-4BDC-9E5B-954FCC72B152}" type="parTrans" cxnId="{B2E6D837-6D0D-4FCB-9FAD-D16A48CE80A2}">
      <dgm:prSet/>
      <dgm:spPr/>
      <dgm:t>
        <a:bodyPr/>
        <a:lstStyle/>
        <a:p>
          <a:endParaRPr lang="en-US" sz="2000"/>
        </a:p>
      </dgm:t>
    </dgm:pt>
    <dgm:pt modelId="{046FB5B2-72FC-4D1B-9E9B-58E6AE142DAF}" type="sibTrans" cxnId="{B2E6D837-6D0D-4FCB-9FAD-D16A48CE80A2}">
      <dgm:prSet/>
      <dgm:spPr/>
      <dgm:t>
        <a:bodyPr/>
        <a:lstStyle/>
        <a:p>
          <a:endParaRPr lang="en-US" sz="2000"/>
        </a:p>
      </dgm:t>
    </dgm:pt>
    <dgm:pt modelId="{C4CB8D92-FF4A-4FD5-B72F-2367278DF751}">
      <dgm:prSet phldrT="[Text]" custT="1"/>
      <dgm:spPr>
        <a:solidFill>
          <a:schemeClr val="accent5">
            <a:lumMod val="20000"/>
            <a:lumOff val="80000"/>
            <a:alpha val="90000"/>
          </a:schemeClr>
        </a:solidFill>
        <a:ln>
          <a:solidFill>
            <a:schemeClr val="accent6">
              <a:lumMod val="75000"/>
              <a:alpha val="90000"/>
            </a:schemeClr>
          </a:solidFill>
        </a:ln>
      </dgm:spPr>
      <dgm:t>
        <a:bodyPr/>
        <a:lstStyle/>
        <a:p>
          <a:r>
            <a:rPr lang="en-US" sz="1800" b="1" dirty="0" smtClean="0"/>
            <a:t>Impact on Productivity</a:t>
          </a:r>
          <a:endParaRPr lang="en-US" sz="1800" b="1" dirty="0"/>
        </a:p>
      </dgm:t>
    </dgm:pt>
    <dgm:pt modelId="{B9ABFF4D-5C8B-4B0B-83DA-37A77D113AD0}" type="parTrans" cxnId="{F0072EDB-FA58-482F-B04D-113A1B345223}">
      <dgm:prSet/>
      <dgm:spPr/>
      <dgm:t>
        <a:bodyPr/>
        <a:lstStyle/>
        <a:p>
          <a:endParaRPr lang="en-US" sz="2000"/>
        </a:p>
      </dgm:t>
    </dgm:pt>
    <dgm:pt modelId="{1E65FCD4-0BB3-456A-A63C-90E1CF9F8ACA}" type="sibTrans" cxnId="{F0072EDB-FA58-482F-B04D-113A1B345223}">
      <dgm:prSet/>
      <dgm:spPr/>
      <dgm:t>
        <a:bodyPr/>
        <a:lstStyle/>
        <a:p>
          <a:endParaRPr lang="en-US" sz="2000"/>
        </a:p>
      </dgm:t>
    </dgm:pt>
    <dgm:pt modelId="{CA479871-4F4C-4B54-B6C4-768C16268CDA}">
      <dgm:prSet phldrT="[Text]" custT="1"/>
      <dgm:spPr>
        <a:solidFill>
          <a:schemeClr val="accent5">
            <a:lumMod val="20000"/>
            <a:lumOff val="80000"/>
            <a:alpha val="90000"/>
          </a:schemeClr>
        </a:solidFill>
        <a:ln>
          <a:solidFill>
            <a:schemeClr val="accent6">
              <a:lumMod val="75000"/>
              <a:alpha val="90000"/>
            </a:schemeClr>
          </a:solidFill>
        </a:ln>
      </dgm:spPr>
      <dgm:t>
        <a:bodyPr/>
        <a:lstStyle/>
        <a:p>
          <a:r>
            <a:rPr lang="en-US" sz="1800" dirty="0" smtClean="0"/>
            <a:t>Motivation</a:t>
          </a:r>
          <a:endParaRPr lang="en-US" sz="1800" dirty="0"/>
        </a:p>
      </dgm:t>
    </dgm:pt>
    <dgm:pt modelId="{7D0CC747-1105-42E5-8799-4560A968B78E}" type="parTrans" cxnId="{B7950BF4-99E1-4FF1-B2CF-22B9D2A4F1E8}">
      <dgm:prSet/>
      <dgm:spPr/>
      <dgm:t>
        <a:bodyPr/>
        <a:lstStyle/>
        <a:p>
          <a:endParaRPr lang="en-US" sz="2000"/>
        </a:p>
      </dgm:t>
    </dgm:pt>
    <dgm:pt modelId="{53911EA1-C796-4922-A3AF-DACD4D017B1E}" type="sibTrans" cxnId="{B7950BF4-99E1-4FF1-B2CF-22B9D2A4F1E8}">
      <dgm:prSet/>
      <dgm:spPr/>
      <dgm:t>
        <a:bodyPr/>
        <a:lstStyle/>
        <a:p>
          <a:endParaRPr lang="en-US" sz="2000"/>
        </a:p>
      </dgm:t>
    </dgm:pt>
    <dgm:pt modelId="{918E5E4A-64E0-45CB-85DB-FF4546FE9FDF}">
      <dgm:prSet phldrT="[Text]" custT="1"/>
      <dgm:spPr>
        <a:solidFill>
          <a:schemeClr val="accent5">
            <a:lumMod val="20000"/>
            <a:lumOff val="80000"/>
            <a:alpha val="90000"/>
          </a:schemeClr>
        </a:solidFill>
        <a:ln>
          <a:solidFill>
            <a:schemeClr val="accent6">
              <a:lumMod val="75000"/>
              <a:alpha val="90000"/>
            </a:schemeClr>
          </a:solidFill>
        </a:ln>
      </dgm:spPr>
      <dgm:t>
        <a:bodyPr/>
        <a:lstStyle/>
        <a:p>
          <a:r>
            <a:rPr lang="en-US" sz="1800" b="1" dirty="0" smtClean="0"/>
            <a:t>Impact on Performance</a:t>
          </a:r>
          <a:endParaRPr lang="en-US" sz="1800" b="1" dirty="0"/>
        </a:p>
      </dgm:t>
    </dgm:pt>
    <dgm:pt modelId="{747959A2-A856-4D5D-B33F-AB636041C8AC}" type="parTrans" cxnId="{F0247FA1-0AC9-4D0D-A067-979EA9DA2F69}">
      <dgm:prSet/>
      <dgm:spPr/>
      <dgm:t>
        <a:bodyPr/>
        <a:lstStyle/>
        <a:p>
          <a:endParaRPr lang="en-US" sz="2000"/>
        </a:p>
      </dgm:t>
    </dgm:pt>
    <dgm:pt modelId="{B2E90208-E5CD-4DAE-B599-81B9D20F5448}" type="sibTrans" cxnId="{F0247FA1-0AC9-4D0D-A067-979EA9DA2F69}">
      <dgm:prSet/>
      <dgm:spPr/>
      <dgm:t>
        <a:bodyPr/>
        <a:lstStyle/>
        <a:p>
          <a:endParaRPr lang="en-US" sz="2000"/>
        </a:p>
      </dgm:t>
    </dgm:pt>
    <dgm:pt modelId="{1CF42F31-053C-469E-B72B-885CDBF09777}">
      <dgm:prSet phldrT="[Text]" custT="1"/>
      <dgm:spPr>
        <a:solidFill>
          <a:schemeClr val="accent5">
            <a:lumMod val="20000"/>
            <a:lumOff val="80000"/>
            <a:alpha val="90000"/>
          </a:schemeClr>
        </a:solidFill>
        <a:ln>
          <a:solidFill>
            <a:schemeClr val="accent6">
              <a:lumMod val="75000"/>
              <a:alpha val="90000"/>
            </a:schemeClr>
          </a:solidFill>
        </a:ln>
      </dgm:spPr>
      <dgm:t>
        <a:bodyPr/>
        <a:lstStyle/>
        <a:p>
          <a:r>
            <a:rPr lang="en-US" sz="1800" dirty="0" smtClean="0"/>
            <a:t>Enhancement</a:t>
          </a:r>
          <a:endParaRPr lang="en-US" sz="1800" dirty="0"/>
        </a:p>
      </dgm:t>
    </dgm:pt>
    <dgm:pt modelId="{4E0173AD-2DC5-4842-9EA0-16284AA442D0}" type="parTrans" cxnId="{2E42CEB0-B3DD-46EC-B344-1C2250305C5F}">
      <dgm:prSet/>
      <dgm:spPr/>
      <dgm:t>
        <a:bodyPr/>
        <a:lstStyle/>
        <a:p>
          <a:endParaRPr lang="en-US" sz="2000"/>
        </a:p>
      </dgm:t>
    </dgm:pt>
    <dgm:pt modelId="{03CF4158-CEFD-4533-A011-A6D534F5264B}" type="sibTrans" cxnId="{2E42CEB0-B3DD-46EC-B344-1C2250305C5F}">
      <dgm:prSet/>
      <dgm:spPr/>
      <dgm:t>
        <a:bodyPr/>
        <a:lstStyle/>
        <a:p>
          <a:endParaRPr lang="en-US" sz="2000"/>
        </a:p>
      </dgm:t>
    </dgm:pt>
    <dgm:pt modelId="{D7D27E3D-9060-4D88-A532-17717360B687}" type="pres">
      <dgm:prSet presAssocID="{1BDB6599-6C20-4780-AC05-A931A383B863}" presName="linear" presStyleCnt="0">
        <dgm:presLayoutVars>
          <dgm:dir/>
          <dgm:animLvl val="lvl"/>
          <dgm:resizeHandles val="exact"/>
        </dgm:presLayoutVars>
      </dgm:prSet>
      <dgm:spPr/>
      <dgm:t>
        <a:bodyPr/>
        <a:lstStyle/>
        <a:p>
          <a:endParaRPr lang="en-US"/>
        </a:p>
      </dgm:t>
    </dgm:pt>
    <dgm:pt modelId="{638C0A8F-BEE7-4321-8651-B280938DB335}" type="pres">
      <dgm:prSet presAssocID="{F034A4C5-0C3C-4E8F-BF63-8EBD4EE8B66F}" presName="parentLin" presStyleCnt="0"/>
      <dgm:spPr/>
    </dgm:pt>
    <dgm:pt modelId="{AE90EE70-985F-4671-8E54-B89473F5598D}" type="pres">
      <dgm:prSet presAssocID="{F034A4C5-0C3C-4E8F-BF63-8EBD4EE8B66F}" presName="parentLeftMargin" presStyleLbl="node1" presStyleIdx="0" presStyleCnt="1"/>
      <dgm:spPr/>
      <dgm:t>
        <a:bodyPr/>
        <a:lstStyle/>
        <a:p>
          <a:endParaRPr lang="en-US"/>
        </a:p>
      </dgm:t>
    </dgm:pt>
    <dgm:pt modelId="{ACE41ED9-546B-44EB-8D1A-77E8D76F2873}" type="pres">
      <dgm:prSet presAssocID="{F034A4C5-0C3C-4E8F-BF63-8EBD4EE8B66F}" presName="parentText" presStyleLbl="node1" presStyleIdx="0" presStyleCnt="1">
        <dgm:presLayoutVars>
          <dgm:chMax val="0"/>
          <dgm:bulletEnabled val="1"/>
        </dgm:presLayoutVars>
      </dgm:prSet>
      <dgm:spPr/>
      <dgm:t>
        <a:bodyPr/>
        <a:lstStyle/>
        <a:p>
          <a:endParaRPr lang="en-US"/>
        </a:p>
      </dgm:t>
    </dgm:pt>
    <dgm:pt modelId="{73E94B43-37AA-4103-A8DA-9580CF71D04D}" type="pres">
      <dgm:prSet presAssocID="{F034A4C5-0C3C-4E8F-BF63-8EBD4EE8B66F}" presName="negativeSpace" presStyleCnt="0"/>
      <dgm:spPr/>
    </dgm:pt>
    <dgm:pt modelId="{819BA44D-8CCC-4C29-A946-C3E818505710}" type="pres">
      <dgm:prSet presAssocID="{F034A4C5-0C3C-4E8F-BF63-8EBD4EE8B66F}" presName="childText" presStyleLbl="conFgAcc1" presStyleIdx="0" presStyleCnt="1">
        <dgm:presLayoutVars>
          <dgm:bulletEnabled val="1"/>
        </dgm:presLayoutVars>
      </dgm:prSet>
      <dgm:spPr/>
      <dgm:t>
        <a:bodyPr/>
        <a:lstStyle/>
        <a:p>
          <a:endParaRPr lang="en-US"/>
        </a:p>
      </dgm:t>
    </dgm:pt>
  </dgm:ptLst>
  <dgm:cxnLst>
    <dgm:cxn modelId="{2C42FE83-29B2-4E97-A061-F5A8BD9FF122}" type="presOf" srcId="{F034A4C5-0C3C-4E8F-BF63-8EBD4EE8B66F}" destId="{AE90EE70-985F-4671-8E54-B89473F5598D}" srcOrd="0" destOrd="0" presId="urn:microsoft.com/office/officeart/2005/8/layout/list1"/>
    <dgm:cxn modelId="{C59FF64E-368E-4C30-B4F7-48292F8A32DB}" type="presOf" srcId="{C4CB8D92-FF4A-4FD5-B72F-2367278DF751}" destId="{819BA44D-8CCC-4C29-A946-C3E818505710}" srcOrd="0" destOrd="4" presId="urn:microsoft.com/office/officeart/2005/8/layout/list1"/>
    <dgm:cxn modelId="{0DE98CF7-3BCA-4E05-BF1B-FCFEB425D97E}" type="presOf" srcId="{66D5DF66-59DA-47A0-846D-C122DF9F0C95}" destId="{819BA44D-8CCC-4C29-A946-C3E818505710}" srcOrd="0" destOrd="1" presId="urn:microsoft.com/office/officeart/2005/8/layout/list1"/>
    <dgm:cxn modelId="{6DBA60F2-B031-4EAF-9FB3-96B253838039}" type="presOf" srcId="{536D6E92-6587-453A-A7F7-5C0885FF4AE3}" destId="{819BA44D-8CCC-4C29-A946-C3E818505710}" srcOrd="0" destOrd="0" presId="urn:microsoft.com/office/officeart/2005/8/layout/list1"/>
    <dgm:cxn modelId="{B7950BF4-99E1-4FF1-B2CF-22B9D2A4F1E8}" srcId="{C4CB8D92-FF4A-4FD5-B72F-2367278DF751}" destId="{CA479871-4F4C-4B54-B6C4-768C16268CDA}" srcOrd="0" destOrd="0" parTransId="{7D0CC747-1105-42E5-8799-4560A968B78E}" sibTransId="{53911EA1-C796-4922-A3AF-DACD4D017B1E}"/>
    <dgm:cxn modelId="{F0247FA1-0AC9-4D0D-A067-979EA9DA2F69}" srcId="{F034A4C5-0C3C-4E8F-BF63-8EBD4EE8B66F}" destId="{918E5E4A-64E0-45CB-85DB-FF4546FE9FDF}" srcOrd="3" destOrd="0" parTransId="{747959A2-A856-4D5D-B33F-AB636041C8AC}" sibTransId="{B2E90208-E5CD-4DAE-B599-81B9D20F5448}"/>
    <dgm:cxn modelId="{67D9291B-AD6D-47A3-9DFF-7DA0841FE90A}" type="presOf" srcId="{864667E7-B857-44BD-B66E-31057CF06358}" destId="{819BA44D-8CCC-4C29-A946-C3E818505710}" srcOrd="0" destOrd="2" presId="urn:microsoft.com/office/officeart/2005/8/layout/list1"/>
    <dgm:cxn modelId="{2E42CEB0-B3DD-46EC-B344-1C2250305C5F}" srcId="{918E5E4A-64E0-45CB-85DB-FF4546FE9FDF}" destId="{1CF42F31-053C-469E-B72B-885CDBF09777}" srcOrd="0" destOrd="0" parTransId="{4E0173AD-2DC5-4842-9EA0-16284AA442D0}" sibTransId="{03CF4158-CEFD-4533-A011-A6D534F5264B}"/>
    <dgm:cxn modelId="{93CC64F6-8949-4821-9251-5289F37CF551}" type="presOf" srcId="{F034A4C5-0C3C-4E8F-BF63-8EBD4EE8B66F}" destId="{ACE41ED9-546B-44EB-8D1A-77E8D76F2873}" srcOrd="1" destOrd="0" presId="urn:microsoft.com/office/officeart/2005/8/layout/list1"/>
    <dgm:cxn modelId="{B2E6D837-6D0D-4FCB-9FAD-D16A48CE80A2}" srcId="{864667E7-B857-44BD-B66E-31057CF06358}" destId="{A1AD6351-2A96-4A13-B670-084D8FAF7FD1}" srcOrd="0" destOrd="0" parTransId="{8EE912D5-E4AD-4BDC-9E5B-954FCC72B152}" sibTransId="{046FB5B2-72FC-4D1B-9E9B-58E6AE142DAF}"/>
    <dgm:cxn modelId="{5A3184D7-652E-498F-B56C-F01F9EA0FE38}" type="presOf" srcId="{A1AD6351-2A96-4A13-B670-084D8FAF7FD1}" destId="{819BA44D-8CCC-4C29-A946-C3E818505710}" srcOrd="0" destOrd="3" presId="urn:microsoft.com/office/officeart/2005/8/layout/list1"/>
    <dgm:cxn modelId="{EC61E0F6-AFC9-45B6-B018-83DDDB8FAAC4}" type="presOf" srcId="{918E5E4A-64E0-45CB-85DB-FF4546FE9FDF}" destId="{819BA44D-8CCC-4C29-A946-C3E818505710}" srcOrd="0" destOrd="6" presId="urn:microsoft.com/office/officeart/2005/8/layout/list1"/>
    <dgm:cxn modelId="{4C79B389-E44B-4117-AFBD-0AA8170E3B10}" type="presOf" srcId="{1BDB6599-6C20-4780-AC05-A931A383B863}" destId="{D7D27E3D-9060-4D88-A532-17717360B687}" srcOrd="0" destOrd="0" presId="urn:microsoft.com/office/officeart/2005/8/layout/list1"/>
    <dgm:cxn modelId="{8BCB3C57-88C6-418D-A1FF-EE723F08D118}" srcId="{536D6E92-6587-453A-A7F7-5C0885FF4AE3}" destId="{66D5DF66-59DA-47A0-846D-C122DF9F0C95}" srcOrd="0" destOrd="0" parTransId="{F2EDC2D7-0E3E-4C30-9C73-CBA682983E9E}" sibTransId="{9D5F0D19-F2C2-48F7-8426-C0265825C36A}"/>
    <dgm:cxn modelId="{F0072EDB-FA58-482F-B04D-113A1B345223}" srcId="{F034A4C5-0C3C-4E8F-BF63-8EBD4EE8B66F}" destId="{C4CB8D92-FF4A-4FD5-B72F-2367278DF751}" srcOrd="2" destOrd="0" parTransId="{B9ABFF4D-5C8B-4B0B-83DA-37A77D113AD0}" sibTransId="{1E65FCD4-0BB3-456A-A63C-90E1CF9F8ACA}"/>
    <dgm:cxn modelId="{9BB23987-F080-4F1B-BFBE-6785A3BEFB7B}" type="presOf" srcId="{1CF42F31-053C-469E-B72B-885CDBF09777}" destId="{819BA44D-8CCC-4C29-A946-C3E818505710}" srcOrd="0" destOrd="7" presId="urn:microsoft.com/office/officeart/2005/8/layout/list1"/>
    <dgm:cxn modelId="{4CE7ECB0-1564-472C-B362-9B57BC0E75CF}" type="presOf" srcId="{CA479871-4F4C-4B54-B6C4-768C16268CDA}" destId="{819BA44D-8CCC-4C29-A946-C3E818505710}" srcOrd="0" destOrd="5" presId="urn:microsoft.com/office/officeart/2005/8/layout/list1"/>
    <dgm:cxn modelId="{61C27F75-DAEA-4FD4-A8C1-3F4297D3CD19}" srcId="{1BDB6599-6C20-4780-AC05-A931A383B863}" destId="{F034A4C5-0C3C-4E8F-BF63-8EBD4EE8B66F}" srcOrd="0" destOrd="0" parTransId="{040CDAF2-F299-4299-BC2E-C9C57F825257}" sibTransId="{99848D7D-12E3-46EC-A4F9-3423FC177A41}"/>
    <dgm:cxn modelId="{E25628CF-3A76-4875-B393-DF49AC3B8A10}" srcId="{F034A4C5-0C3C-4E8F-BF63-8EBD4EE8B66F}" destId="{536D6E92-6587-453A-A7F7-5C0885FF4AE3}" srcOrd="0" destOrd="0" parTransId="{3DC0853C-52FF-405F-960C-BE19203ABF58}" sibTransId="{B2AEBA43-3434-4426-8664-423C5ABACCDF}"/>
    <dgm:cxn modelId="{19D1E18C-6FC0-4BE5-9469-58719AC13557}" srcId="{F034A4C5-0C3C-4E8F-BF63-8EBD4EE8B66F}" destId="{864667E7-B857-44BD-B66E-31057CF06358}" srcOrd="1" destOrd="0" parTransId="{B152CA38-06D1-4F09-9C05-A473EFF8F4C0}" sibTransId="{541FE8D5-194F-4DD2-8655-48B6ECD59E4B}"/>
    <dgm:cxn modelId="{54DA1026-CEC3-42BB-96C4-042D63DAE2AA}" type="presParOf" srcId="{D7D27E3D-9060-4D88-A532-17717360B687}" destId="{638C0A8F-BEE7-4321-8651-B280938DB335}" srcOrd="0" destOrd="0" presId="urn:microsoft.com/office/officeart/2005/8/layout/list1"/>
    <dgm:cxn modelId="{BE3C1457-5DF4-4757-A9F1-660B43B5B501}" type="presParOf" srcId="{638C0A8F-BEE7-4321-8651-B280938DB335}" destId="{AE90EE70-985F-4671-8E54-B89473F5598D}" srcOrd="0" destOrd="0" presId="urn:microsoft.com/office/officeart/2005/8/layout/list1"/>
    <dgm:cxn modelId="{654A2734-2F43-4AA8-A43B-60E6FC3AC0E5}" type="presParOf" srcId="{638C0A8F-BEE7-4321-8651-B280938DB335}" destId="{ACE41ED9-546B-44EB-8D1A-77E8D76F2873}" srcOrd="1" destOrd="0" presId="urn:microsoft.com/office/officeart/2005/8/layout/list1"/>
    <dgm:cxn modelId="{E76A5CF3-4547-4BBE-9A60-E526B2EB3673}" type="presParOf" srcId="{D7D27E3D-9060-4D88-A532-17717360B687}" destId="{73E94B43-37AA-4103-A8DA-9580CF71D04D}" srcOrd="1" destOrd="0" presId="urn:microsoft.com/office/officeart/2005/8/layout/list1"/>
    <dgm:cxn modelId="{4276AA4C-83DF-4560-9CC4-26268764401E}" type="presParOf" srcId="{D7D27E3D-9060-4D88-A532-17717360B687}" destId="{819BA44D-8CCC-4C29-A946-C3E818505710}" srcOrd="2" destOrd="0" presId="urn:microsoft.com/office/officeart/2005/8/layout/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C9B48826-99A5-4648-9569-20ADA9A33F02}"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2934C718-5433-426B-B809-E910031ED37C}">
      <dgm:prSet phldrT="[Text]" custT="1"/>
      <dgm:spPr/>
      <dgm:t>
        <a:bodyPr/>
        <a:lstStyle/>
        <a:p>
          <a:r>
            <a:rPr lang="en-US" sz="2000" b="0" i="0" dirty="0" smtClean="0"/>
            <a:t>Stress is typically an emotional response caused by an external trigger, the STRESSOR </a:t>
          </a:r>
          <a:endParaRPr lang="en-US" sz="2000" b="0" i="0" dirty="0"/>
        </a:p>
      </dgm:t>
    </dgm:pt>
    <dgm:pt modelId="{7EB5B1EF-494D-4CE1-B94B-72AD1447CE8F}" type="parTrans" cxnId="{9E042DF5-BCC8-481A-9A18-653FE0256D9F}">
      <dgm:prSet/>
      <dgm:spPr/>
      <dgm:t>
        <a:bodyPr/>
        <a:lstStyle/>
        <a:p>
          <a:endParaRPr lang="en-US" sz="1600"/>
        </a:p>
      </dgm:t>
    </dgm:pt>
    <dgm:pt modelId="{C14BF52B-FD4B-4466-B6EA-93BCB4B6FDC2}" type="sibTrans" cxnId="{9E042DF5-BCC8-481A-9A18-653FE0256D9F}">
      <dgm:prSet/>
      <dgm:spPr/>
      <dgm:t>
        <a:bodyPr/>
        <a:lstStyle/>
        <a:p>
          <a:endParaRPr lang="en-US" sz="1600"/>
        </a:p>
      </dgm:t>
    </dgm:pt>
    <dgm:pt modelId="{303A74D7-3367-4507-B803-5759361F7559}" type="pres">
      <dgm:prSet presAssocID="{C9B48826-99A5-4648-9569-20ADA9A33F02}" presName="vert0" presStyleCnt="0">
        <dgm:presLayoutVars>
          <dgm:dir/>
          <dgm:animOne val="branch"/>
          <dgm:animLvl val="lvl"/>
        </dgm:presLayoutVars>
      </dgm:prSet>
      <dgm:spPr/>
      <dgm:t>
        <a:bodyPr/>
        <a:lstStyle/>
        <a:p>
          <a:endParaRPr lang="en-US"/>
        </a:p>
      </dgm:t>
    </dgm:pt>
    <dgm:pt modelId="{3959A8DB-FD87-460E-99B5-49A173D10567}" type="pres">
      <dgm:prSet presAssocID="{2934C718-5433-426B-B809-E910031ED37C}" presName="thickLine" presStyleLbl="alignNode1" presStyleIdx="0" presStyleCnt="1"/>
      <dgm:spPr/>
      <dgm:t>
        <a:bodyPr/>
        <a:lstStyle/>
        <a:p>
          <a:endParaRPr lang="en-US"/>
        </a:p>
      </dgm:t>
    </dgm:pt>
    <dgm:pt modelId="{44667403-6515-4229-9437-9587A6E7757C}" type="pres">
      <dgm:prSet presAssocID="{2934C718-5433-426B-B809-E910031ED37C}" presName="horz1" presStyleCnt="0"/>
      <dgm:spPr/>
      <dgm:t>
        <a:bodyPr/>
        <a:lstStyle/>
        <a:p>
          <a:endParaRPr lang="en-US"/>
        </a:p>
      </dgm:t>
    </dgm:pt>
    <dgm:pt modelId="{8F57FA17-87C1-48C7-99BE-41AE3F022C90}" type="pres">
      <dgm:prSet presAssocID="{2934C718-5433-426B-B809-E910031ED37C}" presName="tx1" presStyleLbl="revTx" presStyleIdx="0" presStyleCnt="1"/>
      <dgm:spPr/>
      <dgm:t>
        <a:bodyPr/>
        <a:lstStyle/>
        <a:p>
          <a:endParaRPr lang="en-US"/>
        </a:p>
      </dgm:t>
    </dgm:pt>
    <dgm:pt modelId="{A957DB74-6702-4A0B-BBDC-8C548EAD311A}" type="pres">
      <dgm:prSet presAssocID="{2934C718-5433-426B-B809-E910031ED37C}" presName="vert1" presStyleCnt="0"/>
      <dgm:spPr/>
      <dgm:t>
        <a:bodyPr/>
        <a:lstStyle/>
        <a:p>
          <a:endParaRPr lang="en-US"/>
        </a:p>
      </dgm:t>
    </dgm:pt>
  </dgm:ptLst>
  <dgm:cxnLst>
    <dgm:cxn modelId="{3C19FAF2-F7F4-4645-AE6B-75A8C9A04508}" type="presOf" srcId="{C9B48826-99A5-4648-9569-20ADA9A33F02}" destId="{303A74D7-3367-4507-B803-5759361F7559}" srcOrd="0" destOrd="0" presId="urn:microsoft.com/office/officeart/2008/layout/LinedList"/>
    <dgm:cxn modelId="{F3F2D4C0-09AA-49A6-BAB3-B7B5CB1E686B}" type="presOf" srcId="{2934C718-5433-426B-B809-E910031ED37C}" destId="{8F57FA17-87C1-48C7-99BE-41AE3F022C90}" srcOrd="0" destOrd="0" presId="urn:microsoft.com/office/officeart/2008/layout/LinedList"/>
    <dgm:cxn modelId="{9E042DF5-BCC8-481A-9A18-653FE0256D9F}" srcId="{C9B48826-99A5-4648-9569-20ADA9A33F02}" destId="{2934C718-5433-426B-B809-E910031ED37C}" srcOrd="0" destOrd="0" parTransId="{7EB5B1EF-494D-4CE1-B94B-72AD1447CE8F}" sibTransId="{C14BF52B-FD4B-4466-B6EA-93BCB4B6FDC2}"/>
    <dgm:cxn modelId="{E95E91AB-6DE0-480F-9F9B-857DA8789A35}" type="presParOf" srcId="{303A74D7-3367-4507-B803-5759361F7559}" destId="{3959A8DB-FD87-460E-99B5-49A173D10567}" srcOrd="0" destOrd="0" presId="urn:microsoft.com/office/officeart/2008/layout/LinedList"/>
    <dgm:cxn modelId="{8BC6043F-5620-49E2-A69E-54E95D9F5637}" type="presParOf" srcId="{303A74D7-3367-4507-B803-5759361F7559}" destId="{44667403-6515-4229-9437-9587A6E7757C}" srcOrd="1" destOrd="0" presId="urn:microsoft.com/office/officeart/2008/layout/LinedList"/>
    <dgm:cxn modelId="{87E22A0D-CEB8-472D-B774-B9F801E51900}" type="presParOf" srcId="{44667403-6515-4229-9437-9587A6E7757C}" destId="{8F57FA17-87C1-48C7-99BE-41AE3F022C90}" srcOrd="0" destOrd="0" presId="urn:microsoft.com/office/officeart/2008/layout/LinedList"/>
    <dgm:cxn modelId="{C6CB6A39-80B5-40C2-9E12-676A548ADB9D}" type="presParOf" srcId="{44667403-6515-4229-9437-9587A6E7757C}" destId="{A957DB74-6702-4A0B-BBDC-8C548EAD311A}"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14E41D29-BC49-41C9-B89C-F34A33ACD9B7}"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58BB6933-3C57-4F17-9FE8-CB4DB7B5F575}">
      <dgm:prSet phldrT="[Text]"/>
      <dgm:spPr/>
      <dgm:t>
        <a:bodyPr/>
        <a:lstStyle/>
        <a:p>
          <a:pPr algn="ctr"/>
          <a:r>
            <a:rPr lang="en-US" dirty="0" smtClean="0"/>
            <a:t>The trigger can be: </a:t>
          </a:r>
          <a:endParaRPr lang="en-US" dirty="0"/>
        </a:p>
      </dgm:t>
    </dgm:pt>
    <dgm:pt modelId="{BCC7AA16-1344-4F27-95B5-61075128EBFD}" type="parTrans" cxnId="{740BAC05-6585-4D1A-BDE1-9AF0497442F7}">
      <dgm:prSet/>
      <dgm:spPr/>
      <dgm:t>
        <a:bodyPr/>
        <a:lstStyle/>
        <a:p>
          <a:pPr algn="ctr"/>
          <a:endParaRPr lang="en-US"/>
        </a:p>
      </dgm:t>
    </dgm:pt>
    <dgm:pt modelId="{D97DA0F5-DBA7-4530-BB41-C4FD575DB9D6}" type="sibTrans" cxnId="{740BAC05-6585-4D1A-BDE1-9AF0497442F7}">
      <dgm:prSet/>
      <dgm:spPr/>
      <dgm:t>
        <a:bodyPr/>
        <a:lstStyle/>
        <a:p>
          <a:pPr algn="ctr"/>
          <a:endParaRPr lang="en-US"/>
        </a:p>
      </dgm:t>
    </dgm:pt>
    <dgm:pt modelId="{FE4D2D00-CE36-4226-A454-6E3AA17770A2}" type="pres">
      <dgm:prSet presAssocID="{14E41D29-BC49-41C9-B89C-F34A33ACD9B7}" presName="vert0" presStyleCnt="0">
        <dgm:presLayoutVars>
          <dgm:dir/>
          <dgm:animOne val="branch"/>
          <dgm:animLvl val="lvl"/>
        </dgm:presLayoutVars>
      </dgm:prSet>
      <dgm:spPr/>
      <dgm:t>
        <a:bodyPr/>
        <a:lstStyle/>
        <a:p>
          <a:endParaRPr lang="en-US"/>
        </a:p>
      </dgm:t>
    </dgm:pt>
    <dgm:pt modelId="{903036E9-90F8-4E03-961E-D84848D88E13}" type="pres">
      <dgm:prSet presAssocID="{58BB6933-3C57-4F17-9FE8-CB4DB7B5F575}" presName="thickLine" presStyleLbl="alignNode1" presStyleIdx="0" presStyleCnt="1"/>
      <dgm:spPr/>
    </dgm:pt>
    <dgm:pt modelId="{CFA70C18-268D-4920-8465-93BBFA967A6E}" type="pres">
      <dgm:prSet presAssocID="{58BB6933-3C57-4F17-9FE8-CB4DB7B5F575}" presName="horz1" presStyleCnt="0"/>
      <dgm:spPr/>
    </dgm:pt>
    <dgm:pt modelId="{875E8489-5E29-4E1D-A197-78AED6531297}" type="pres">
      <dgm:prSet presAssocID="{58BB6933-3C57-4F17-9FE8-CB4DB7B5F575}" presName="tx1" presStyleLbl="revTx" presStyleIdx="0" presStyleCnt="1"/>
      <dgm:spPr/>
      <dgm:t>
        <a:bodyPr/>
        <a:lstStyle/>
        <a:p>
          <a:endParaRPr lang="en-US"/>
        </a:p>
      </dgm:t>
    </dgm:pt>
    <dgm:pt modelId="{98215619-BFBD-4000-8641-68BDA88CB7DD}" type="pres">
      <dgm:prSet presAssocID="{58BB6933-3C57-4F17-9FE8-CB4DB7B5F575}" presName="vert1" presStyleCnt="0"/>
      <dgm:spPr/>
    </dgm:pt>
  </dgm:ptLst>
  <dgm:cxnLst>
    <dgm:cxn modelId="{D0E28B58-9615-4824-871B-EE12B9F9FDE8}" type="presOf" srcId="{58BB6933-3C57-4F17-9FE8-CB4DB7B5F575}" destId="{875E8489-5E29-4E1D-A197-78AED6531297}" srcOrd="0" destOrd="0" presId="urn:microsoft.com/office/officeart/2008/layout/LinedList"/>
    <dgm:cxn modelId="{740BAC05-6585-4D1A-BDE1-9AF0497442F7}" srcId="{14E41D29-BC49-41C9-B89C-F34A33ACD9B7}" destId="{58BB6933-3C57-4F17-9FE8-CB4DB7B5F575}" srcOrd="0" destOrd="0" parTransId="{BCC7AA16-1344-4F27-95B5-61075128EBFD}" sibTransId="{D97DA0F5-DBA7-4530-BB41-C4FD575DB9D6}"/>
    <dgm:cxn modelId="{879D78AF-302E-4EB2-B6FA-EAAB9E9DB738}" type="presOf" srcId="{14E41D29-BC49-41C9-B89C-F34A33ACD9B7}" destId="{FE4D2D00-CE36-4226-A454-6E3AA17770A2}" srcOrd="0" destOrd="0" presId="urn:microsoft.com/office/officeart/2008/layout/LinedList"/>
    <dgm:cxn modelId="{FF0F0AEF-E4C4-41BB-A74B-B262229B7F83}" type="presParOf" srcId="{FE4D2D00-CE36-4226-A454-6E3AA17770A2}" destId="{903036E9-90F8-4E03-961E-D84848D88E13}" srcOrd="0" destOrd="0" presId="urn:microsoft.com/office/officeart/2008/layout/LinedList"/>
    <dgm:cxn modelId="{47AAF0CE-7E23-4907-80D8-2371CE8F7099}" type="presParOf" srcId="{FE4D2D00-CE36-4226-A454-6E3AA17770A2}" destId="{CFA70C18-268D-4920-8465-93BBFA967A6E}" srcOrd="1" destOrd="0" presId="urn:microsoft.com/office/officeart/2008/layout/LinedList"/>
    <dgm:cxn modelId="{3E8CD949-2079-4888-8E67-4E9CFF54B177}" type="presParOf" srcId="{CFA70C18-268D-4920-8465-93BBFA967A6E}" destId="{875E8489-5E29-4E1D-A197-78AED6531297}" srcOrd="0" destOrd="0" presId="urn:microsoft.com/office/officeart/2008/layout/LinedList"/>
    <dgm:cxn modelId="{32D67D92-4819-4EEB-9946-537259F038B7}" type="presParOf" srcId="{CFA70C18-268D-4920-8465-93BBFA967A6E}" destId="{98215619-BFBD-4000-8641-68BDA88CB7DD}"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A916697C-862D-4876-9E8C-DD36D23F88F0}" type="doc">
      <dgm:prSet loTypeId="urn:microsoft.com/office/officeart/2005/8/layout/default" loCatId="list" qsTypeId="urn:microsoft.com/office/officeart/2005/8/quickstyle/simple1" qsCatId="simple" csTypeId="urn:microsoft.com/office/officeart/2005/8/colors/accent6_2" csCatId="accent6" phldr="1"/>
      <dgm:spPr/>
      <dgm:t>
        <a:bodyPr/>
        <a:lstStyle/>
        <a:p>
          <a:endParaRPr lang="en-US"/>
        </a:p>
      </dgm:t>
    </dgm:pt>
    <dgm:pt modelId="{3AF1E68B-46E5-4B2F-9ABD-18A56DA8B32A}">
      <dgm:prSet/>
      <dgm:spPr>
        <a:solidFill>
          <a:srgbClr val="AF5937"/>
        </a:solidFill>
      </dgm:spPr>
      <dgm:t>
        <a:bodyPr/>
        <a:lstStyle/>
        <a:p>
          <a:pPr algn="ctr"/>
          <a:r>
            <a:rPr lang="en-US" b="1" u="none" dirty="0" smtClean="0">
              <a:solidFill>
                <a:schemeClr val="bg1"/>
              </a:solidFill>
            </a:rPr>
            <a:t>(a) </a:t>
          </a:r>
          <a:r>
            <a:rPr lang="en-US" b="1" u="sng" dirty="0" smtClean="0">
              <a:solidFill>
                <a:schemeClr val="bg1"/>
              </a:solidFill>
            </a:rPr>
            <a:t>Short-term</a:t>
          </a:r>
          <a:r>
            <a:rPr lang="en-US" b="1" u="none" dirty="0" smtClean="0">
              <a:solidFill>
                <a:schemeClr val="bg1"/>
              </a:solidFill>
            </a:rPr>
            <a:t> </a:t>
          </a:r>
          <a:endParaRPr lang="en-US" u="none" dirty="0">
            <a:solidFill>
              <a:schemeClr val="bg1"/>
            </a:solidFill>
          </a:endParaRPr>
        </a:p>
      </dgm:t>
    </dgm:pt>
    <dgm:pt modelId="{A7E4112D-6619-406C-A453-DCAA6C8D5F3B}" type="parTrans" cxnId="{3B44D5D3-C6D5-4F83-A472-764670D817C1}">
      <dgm:prSet/>
      <dgm:spPr/>
      <dgm:t>
        <a:bodyPr/>
        <a:lstStyle/>
        <a:p>
          <a:endParaRPr lang="en-US">
            <a:solidFill>
              <a:schemeClr val="tx1"/>
            </a:solidFill>
          </a:endParaRPr>
        </a:p>
      </dgm:t>
    </dgm:pt>
    <dgm:pt modelId="{59E0BE6C-2BEA-42C2-AFCD-92EB4CA31F33}" type="sibTrans" cxnId="{3B44D5D3-C6D5-4F83-A472-764670D817C1}">
      <dgm:prSet/>
      <dgm:spPr/>
      <dgm:t>
        <a:bodyPr/>
        <a:lstStyle/>
        <a:p>
          <a:endParaRPr lang="en-US">
            <a:solidFill>
              <a:schemeClr val="tx1"/>
            </a:solidFill>
          </a:endParaRPr>
        </a:p>
      </dgm:t>
    </dgm:pt>
    <dgm:pt modelId="{7C6ECB94-859D-493F-AA57-937402E53D95}">
      <dgm:prSet/>
      <dgm:spPr>
        <a:solidFill>
          <a:srgbClr val="AF5937"/>
        </a:solidFill>
      </dgm:spPr>
      <dgm:t>
        <a:bodyPr/>
        <a:lstStyle/>
        <a:p>
          <a:pPr algn="l"/>
          <a:r>
            <a:rPr lang="en-US" dirty="0" smtClean="0">
              <a:solidFill>
                <a:schemeClr val="bg1"/>
              </a:solidFill>
            </a:rPr>
            <a:t>1. Work deadline </a:t>
          </a:r>
        </a:p>
      </dgm:t>
    </dgm:pt>
    <dgm:pt modelId="{50B222AF-8257-4FC8-91D5-D219F936DE9E}" type="parTrans" cxnId="{62D55BB8-E3D4-423B-9B8A-5837B2534D79}">
      <dgm:prSet/>
      <dgm:spPr/>
      <dgm:t>
        <a:bodyPr/>
        <a:lstStyle/>
        <a:p>
          <a:endParaRPr lang="en-US">
            <a:solidFill>
              <a:schemeClr val="tx1"/>
            </a:solidFill>
          </a:endParaRPr>
        </a:p>
      </dgm:t>
    </dgm:pt>
    <dgm:pt modelId="{5A9FF0A4-4FB4-4583-9D8B-370B8AFAC42C}" type="sibTrans" cxnId="{62D55BB8-E3D4-423B-9B8A-5837B2534D79}">
      <dgm:prSet/>
      <dgm:spPr/>
      <dgm:t>
        <a:bodyPr/>
        <a:lstStyle/>
        <a:p>
          <a:endParaRPr lang="en-US">
            <a:solidFill>
              <a:schemeClr val="tx1"/>
            </a:solidFill>
          </a:endParaRPr>
        </a:p>
      </dgm:t>
    </dgm:pt>
    <dgm:pt modelId="{660B6ABA-D014-4518-8209-DF535B3302ED}">
      <dgm:prSet/>
      <dgm:spPr>
        <a:solidFill>
          <a:srgbClr val="AF5937"/>
        </a:solidFill>
      </dgm:spPr>
      <dgm:t>
        <a:bodyPr/>
        <a:lstStyle/>
        <a:p>
          <a:pPr algn="l"/>
          <a:r>
            <a:rPr lang="en-US" dirty="0" smtClean="0">
              <a:solidFill>
                <a:schemeClr val="bg1"/>
              </a:solidFill>
            </a:rPr>
            <a:t>2. fight with a loved one </a:t>
          </a:r>
        </a:p>
      </dgm:t>
    </dgm:pt>
    <dgm:pt modelId="{EAE3FC3E-B963-41BD-B6AE-79A82D1C6C43}" type="parTrans" cxnId="{7AD128B2-F755-41C0-B3AC-97BE8E7D52C0}">
      <dgm:prSet/>
      <dgm:spPr/>
      <dgm:t>
        <a:bodyPr/>
        <a:lstStyle/>
        <a:p>
          <a:endParaRPr lang="en-US">
            <a:solidFill>
              <a:schemeClr val="tx1"/>
            </a:solidFill>
          </a:endParaRPr>
        </a:p>
      </dgm:t>
    </dgm:pt>
    <dgm:pt modelId="{E194CA37-0C06-43DE-9A8B-703FC8415035}" type="sibTrans" cxnId="{7AD128B2-F755-41C0-B3AC-97BE8E7D52C0}">
      <dgm:prSet/>
      <dgm:spPr/>
      <dgm:t>
        <a:bodyPr/>
        <a:lstStyle/>
        <a:p>
          <a:endParaRPr lang="en-US">
            <a:solidFill>
              <a:schemeClr val="tx1"/>
            </a:solidFill>
          </a:endParaRPr>
        </a:p>
      </dgm:t>
    </dgm:pt>
    <dgm:pt modelId="{DF0D712C-D251-4287-8507-AC24273796E6}">
      <dgm:prSet/>
      <dgm:spPr>
        <a:solidFill>
          <a:srgbClr val="EDC9DB"/>
        </a:solidFill>
      </dgm:spPr>
      <dgm:t>
        <a:bodyPr/>
        <a:lstStyle/>
        <a:p>
          <a:pPr algn="ctr"/>
          <a:r>
            <a:rPr lang="en-US" b="1" u="none" dirty="0" smtClean="0">
              <a:solidFill>
                <a:schemeClr val="tx1"/>
              </a:solidFill>
            </a:rPr>
            <a:t>(b) </a:t>
          </a:r>
          <a:r>
            <a:rPr lang="en-US" b="1" u="sng" dirty="0" smtClean="0">
              <a:solidFill>
                <a:schemeClr val="tx1"/>
              </a:solidFill>
            </a:rPr>
            <a:t>Long-term </a:t>
          </a:r>
        </a:p>
      </dgm:t>
    </dgm:pt>
    <dgm:pt modelId="{58FCBA65-D38C-453A-92C2-7EA6248B2C7F}" type="parTrans" cxnId="{4514B568-974D-4202-AFD1-6A6F1804A25F}">
      <dgm:prSet/>
      <dgm:spPr/>
      <dgm:t>
        <a:bodyPr/>
        <a:lstStyle/>
        <a:p>
          <a:endParaRPr lang="en-US">
            <a:solidFill>
              <a:schemeClr val="tx1"/>
            </a:solidFill>
          </a:endParaRPr>
        </a:p>
      </dgm:t>
    </dgm:pt>
    <dgm:pt modelId="{4A47C47D-6804-497A-9678-215FEC05320C}" type="sibTrans" cxnId="{4514B568-974D-4202-AFD1-6A6F1804A25F}">
      <dgm:prSet/>
      <dgm:spPr/>
      <dgm:t>
        <a:bodyPr/>
        <a:lstStyle/>
        <a:p>
          <a:endParaRPr lang="en-US">
            <a:solidFill>
              <a:schemeClr val="tx1"/>
            </a:solidFill>
          </a:endParaRPr>
        </a:p>
      </dgm:t>
    </dgm:pt>
    <dgm:pt modelId="{9DA17333-43B8-4B6D-85BD-BB09916B27DE}">
      <dgm:prSet/>
      <dgm:spPr>
        <a:solidFill>
          <a:srgbClr val="EDC9DB"/>
        </a:solidFill>
      </dgm:spPr>
      <dgm:t>
        <a:bodyPr/>
        <a:lstStyle/>
        <a:p>
          <a:pPr algn="l"/>
          <a:r>
            <a:rPr lang="en-US" dirty="0" smtClean="0">
              <a:solidFill>
                <a:schemeClr val="tx1"/>
              </a:solidFill>
            </a:rPr>
            <a:t>being unable to work</a:t>
          </a:r>
        </a:p>
      </dgm:t>
    </dgm:pt>
    <dgm:pt modelId="{5FAFB9C5-EDC2-401E-8AD7-C9AC34AD9BBB}" type="parTrans" cxnId="{87816F38-F041-4C03-824D-4045FCBCB0BE}">
      <dgm:prSet/>
      <dgm:spPr/>
      <dgm:t>
        <a:bodyPr/>
        <a:lstStyle/>
        <a:p>
          <a:endParaRPr lang="en-US">
            <a:solidFill>
              <a:schemeClr val="tx1"/>
            </a:solidFill>
          </a:endParaRPr>
        </a:p>
      </dgm:t>
    </dgm:pt>
    <dgm:pt modelId="{56176457-BA7C-4CDE-AA88-FC9919851157}" type="sibTrans" cxnId="{87816F38-F041-4C03-824D-4045FCBCB0BE}">
      <dgm:prSet/>
      <dgm:spPr/>
      <dgm:t>
        <a:bodyPr/>
        <a:lstStyle/>
        <a:p>
          <a:endParaRPr lang="en-US">
            <a:solidFill>
              <a:schemeClr val="tx1"/>
            </a:solidFill>
          </a:endParaRPr>
        </a:p>
      </dgm:t>
    </dgm:pt>
    <dgm:pt modelId="{E6F56389-A1EB-48C9-BAB3-60F26B367228}">
      <dgm:prSet/>
      <dgm:spPr>
        <a:solidFill>
          <a:srgbClr val="EDC9DB"/>
        </a:solidFill>
      </dgm:spPr>
      <dgm:t>
        <a:bodyPr/>
        <a:lstStyle/>
        <a:p>
          <a:pPr algn="l"/>
          <a:r>
            <a:rPr lang="en-US" dirty="0" smtClean="0">
              <a:solidFill>
                <a:schemeClr val="tx1"/>
              </a:solidFill>
            </a:rPr>
            <a:t>discrimination</a:t>
          </a:r>
        </a:p>
      </dgm:t>
    </dgm:pt>
    <dgm:pt modelId="{11535139-362A-457B-B92A-AB5C3E65C35B}" type="parTrans" cxnId="{9EA6788E-5662-4CBE-AE47-65AE69C6E1E2}">
      <dgm:prSet/>
      <dgm:spPr/>
      <dgm:t>
        <a:bodyPr/>
        <a:lstStyle/>
        <a:p>
          <a:endParaRPr lang="en-US">
            <a:solidFill>
              <a:schemeClr val="tx1"/>
            </a:solidFill>
          </a:endParaRPr>
        </a:p>
      </dgm:t>
    </dgm:pt>
    <dgm:pt modelId="{5126DD8C-7C47-4D0C-80CA-B9730D794CFE}" type="sibTrans" cxnId="{9EA6788E-5662-4CBE-AE47-65AE69C6E1E2}">
      <dgm:prSet/>
      <dgm:spPr/>
      <dgm:t>
        <a:bodyPr/>
        <a:lstStyle/>
        <a:p>
          <a:endParaRPr lang="en-US">
            <a:solidFill>
              <a:schemeClr val="tx1"/>
            </a:solidFill>
          </a:endParaRPr>
        </a:p>
      </dgm:t>
    </dgm:pt>
    <dgm:pt modelId="{0A85D59C-CC93-40C8-86DA-7564EB7A13B6}">
      <dgm:prSet/>
      <dgm:spPr>
        <a:solidFill>
          <a:srgbClr val="EDC9DB"/>
        </a:solidFill>
      </dgm:spPr>
      <dgm:t>
        <a:bodyPr/>
        <a:lstStyle/>
        <a:p>
          <a:pPr algn="l"/>
          <a:r>
            <a:rPr lang="en-US" dirty="0" smtClean="0">
              <a:solidFill>
                <a:schemeClr val="tx1"/>
              </a:solidFill>
            </a:rPr>
            <a:t>chronic illness</a:t>
          </a:r>
        </a:p>
      </dgm:t>
    </dgm:pt>
    <dgm:pt modelId="{E322B2A7-F3FD-4810-B635-F71B9F021D5E}" type="parTrans" cxnId="{C318D39C-27F9-44F6-9B5B-73A9EB9A57DA}">
      <dgm:prSet/>
      <dgm:spPr/>
      <dgm:t>
        <a:bodyPr/>
        <a:lstStyle/>
        <a:p>
          <a:endParaRPr lang="en-US">
            <a:solidFill>
              <a:schemeClr val="tx1"/>
            </a:solidFill>
          </a:endParaRPr>
        </a:p>
      </dgm:t>
    </dgm:pt>
    <dgm:pt modelId="{2176BEA7-31AF-4A4E-B959-F5420C6C38A2}" type="sibTrans" cxnId="{C318D39C-27F9-44F6-9B5B-73A9EB9A57DA}">
      <dgm:prSet/>
      <dgm:spPr/>
      <dgm:t>
        <a:bodyPr/>
        <a:lstStyle/>
        <a:p>
          <a:endParaRPr lang="en-US">
            <a:solidFill>
              <a:schemeClr val="tx1"/>
            </a:solidFill>
          </a:endParaRPr>
        </a:p>
      </dgm:t>
    </dgm:pt>
    <dgm:pt modelId="{8CD7DD27-7C22-43FA-8BEC-E1022DD31F0D}" type="pres">
      <dgm:prSet presAssocID="{A916697C-862D-4876-9E8C-DD36D23F88F0}" presName="diagram" presStyleCnt="0">
        <dgm:presLayoutVars>
          <dgm:dir/>
          <dgm:resizeHandles val="exact"/>
        </dgm:presLayoutVars>
      </dgm:prSet>
      <dgm:spPr/>
      <dgm:t>
        <a:bodyPr/>
        <a:lstStyle/>
        <a:p>
          <a:endParaRPr lang="en-US"/>
        </a:p>
      </dgm:t>
    </dgm:pt>
    <dgm:pt modelId="{82807955-52C3-426A-B2A0-91D67A97D305}" type="pres">
      <dgm:prSet presAssocID="{3AF1E68B-46E5-4B2F-9ABD-18A56DA8B32A}" presName="node" presStyleLbl="node1" presStyleIdx="0" presStyleCnt="2">
        <dgm:presLayoutVars>
          <dgm:bulletEnabled val="1"/>
        </dgm:presLayoutVars>
      </dgm:prSet>
      <dgm:spPr/>
      <dgm:t>
        <a:bodyPr/>
        <a:lstStyle/>
        <a:p>
          <a:endParaRPr lang="en-US"/>
        </a:p>
      </dgm:t>
    </dgm:pt>
    <dgm:pt modelId="{0D1ADE8C-0979-407D-947A-6EC572124994}" type="pres">
      <dgm:prSet presAssocID="{59E0BE6C-2BEA-42C2-AFCD-92EB4CA31F33}" presName="sibTrans" presStyleCnt="0"/>
      <dgm:spPr/>
    </dgm:pt>
    <dgm:pt modelId="{619D633D-AF6A-49D2-A458-F3480E20E547}" type="pres">
      <dgm:prSet presAssocID="{DF0D712C-D251-4287-8507-AC24273796E6}" presName="node" presStyleLbl="node1" presStyleIdx="1" presStyleCnt="2">
        <dgm:presLayoutVars>
          <dgm:bulletEnabled val="1"/>
        </dgm:presLayoutVars>
      </dgm:prSet>
      <dgm:spPr/>
      <dgm:t>
        <a:bodyPr/>
        <a:lstStyle/>
        <a:p>
          <a:endParaRPr lang="en-US"/>
        </a:p>
      </dgm:t>
    </dgm:pt>
  </dgm:ptLst>
  <dgm:cxnLst>
    <dgm:cxn modelId="{87816F38-F041-4C03-824D-4045FCBCB0BE}" srcId="{DF0D712C-D251-4287-8507-AC24273796E6}" destId="{9DA17333-43B8-4B6D-85BD-BB09916B27DE}" srcOrd="0" destOrd="0" parTransId="{5FAFB9C5-EDC2-401E-8AD7-C9AC34AD9BBB}" sibTransId="{56176457-BA7C-4CDE-AA88-FC9919851157}"/>
    <dgm:cxn modelId="{7AD128B2-F755-41C0-B3AC-97BE8E7D52C0}" srcId="{3AF1E68B-46E5-4B2F-9ABD-18A56DA8B32A}" destId="{660B6ABA-D014-4518-8209-DF535B3302ED}" srcOrd="1" destOrd="0" parTransId="{EAE3FC3E-B963-41BD-B6AE-79A82D1C6C43}" sibTransId="{E194CA37-0C06-43DE-9A8B-703FC8415035}"/>
    <dgm:cxn modelId="{4514B568-974D-4202-AFD1-6A6F1804A25F}" srcId="{A916697C-862D-4876-9E8C-DD36D23F88F0}" destId="{DF0D712C-D251-4287-8507-AC24273796E6}" srcOrd="1" destOrd="0" parTransId="{58FCBA65-D38C-453A-92C2-7EA6248B2C7F}" sibTransId="{4A47C47D-6804-497A-9678-215FEC05320C}"/>
    <dgm:cxn modelId="{C902A3AF-A309-473E-87C6-C57EAD57EA71}" type="presOf" srcId="{7C6ECB94-859D-493F-AA57-937402E53D95}" destId="{82807955-52C3-426A-B2A0-91D67A97D305}" srcOrd="0" destOrd="1" presId="urn:microsoft.com/office/officeart/2005/8/layout/default"/>
    <dgm:cxn modelId="{5173615D-B8F8-4042-9397-714DA350EAE4}" type="presOf" srcId="{DF0D712C-D251-4287-8507-AC24273796E6}" destId="{619D633D-AF6A-49D2-A458-F3480E20E547}" srcOrd="0" destOrd="0" presId="urn:microsoft.com/office/officeart/2005/8/layout/default"/>
    <dgm:cxn modelId="{9EB1D5B2-76BA-4B30-BB10-A17E93D75FAE}" type="presOf" srcId="{E6F56389-A1EB-48C9-BAB3-60F26B367228}" destId="{619D633D-AF6A-49D2-A458-F3480E20E547}" srcOrd="0" destOrd="2" presId="urn:microsoft.com/office/officeart/2005/8/layout/default"/>
    <dgm:cxn modelId="{DC1CC21E-544E-4F37-B6D3-7181F67F302A}" type="presOf" srcId="{9DA17333-43B8-4B6D-85BD-BB09916B27DE}" destId="{619D633D-AF6A-49D2-A458-F3480E20E547}" srcOrd="0" destOrd="1" presId="urn:microsoft.com/office/officeart/2005/8/layout/default"/>
    <dgm:cxn modelId="{3B44D5D3-C6D5-4F83-A472-764670D817C1}" srcId="{A916697C-862D-4876-9E8C-DD36D23F88F0}" destId="{3AF1E68B-46E5-4B2F-9ABD-18A56DA8B32A}" srcOrd="0" destOrd="0" parTransId="{A7E4112D-6619-406C-A453-DCAA6C8D5F3B}" sibTransId="{59E0BE6C-2BEA-42C2-AFCD-92EB4CA31F33}"/>
    <dgm:cxn modelId="{BF8162C5-0022-45B7-835A-937F7EE1FDD7}" type="presOf" srcId="{0A85D59C-CC93-40C8-86DA-7564EB7A13B6}" destId="{619D633D-AF6A-49D2-A458-F3480E20E547}" srcOrd="0" destOrd="3" presId="urn:microsoft.com/office/officeart/2005/8/layout/default"/>
    <dgm:cxn modelId="{89F29393-F3E3-4082-BB8C-D91860726808}" type="presOf" srcId="{660B6ABA-D014-4518-8209-DF535B3302ED}" destId="{82807955-52C3-426A-B2A0-91D67A97D305}" srcOrd="0" destOrd="2" presId="urn:microsoft.com/office/officeart/2005/8/layout/default"/>
    <dgm:cxn modelId="{62D55BB8-E3D4-423B-9B8A-5837B2534D79}" srcId="{3AF1E68B-46E5-4B2F-9ABD-18A56DA8B32A}" destId="{7C6ECB94-859D-493F-AA57-937402E53D95}" srcOrd="0" destOrd="0" parTransId="{50B222AF-8257-4FC8-91D5-D219F936DE9E}" sibTransId="{5A9FF0A4-4FB4-4583-9D8B-370B8AFAC42C}"/>
    <dgm:cxn modelId="{44112F56-2BFA-450E-9261-0A683A52BEAA}" type="presOf" srcId="{A916697C-862D-4876-9E8C-DD36D23F88F0}" destId="{8CD7DD27-7C22-43FA-8BEC-E1022DD31F0D}" srcOrd="0" destOrd="0" presId="urn:microsoft.com/office/officeart/2005/8/layout/default"/>
    <dgm:cxn modelId="{C318D39C-27F9-44F6-9B5B-73A9EB9A57DA}" srcId="{DF0D712C-D251-4287-8507-AC24273796E6}" destId="{0A85D59C-CC93-40C8-86DA-7564EB7A13B6}" srcOrd="2" destOrd="0" parTransId="{E322B2A7-F3FD-4810-B635-F71B9F021D5E}" sibTransId="{2176BEA7-31AF-4A4E-B959-F5420C6C38A2}"/>
    <dgm:cxn modelId="{9EA6788E-5662-4CBE-AE47-65AE69C6E1E2}" srcId="{DF0D712C-D251-4287-8507-AC24273796E6}" destId="{E6F56389-A1EB-48C9-BAB3-60F26B367228}" srcOrd="1" destOrd="0" parTransId="{11535139-362A-457B-B92A-AB5C3E65C35B}" sibTransId="{5126DD8C-7C47-4D0C-80CA-B9730D794CFE}"/>
    <dgm:cxn modelId="{072C9F16-2457-48E1-A035-EDD00743200B}" type="presOf" srcId="{3AF1E68B-46E5-4B2F-9ABD-18A56DA8B32A}" destId="{82807955-52C3-426A-B2A0-91D67A97D305}" srcOrd="0" destOrd="0" presId="urn:microsoft.com/office/officeart/2005/8/layout/default"/>
    <dgm:cxn modelId="{29BB8EAE-6378-4441-847A-9E7ACBDF5486}" type="presParOf" srcId="{8CD7DD27-7C22-43FA-8BEC-E1022DD31F0D}" destId="{82807955-52C3-426A-B2A0-91D67A97D305}" srcOrd="0" destOrd="0" presId="urn:microsoft.com/office/officeart/2005/8/layout/default"/>
    <dgm:cxn modelId="{A29F1E41-CCF3-41A2-ADC2-74FAF9238989}" type="presParOf" srcId="{8CD7DD27-7C22-43FA-8BEC-E1022DD31F0D}" destId="{0D1ADE8C-0979-407D-947A-6EC572124994}" srcOrd="1" destOrd="0" presId="urn:microsoft.com/office/officeart/2005/8/layout/default"/>
    <dgm:cxn modelId="{BFF43C21-8497-4394-9E8E-525F999877A1}" type="presParOf" srcId="{8CD7DD27-7C22-43FA-8BEC-E1022DD31F0D}" destId="{619D633D-AF6A-49D2-A458-F3480E20E547}" srcOrd="2" destOrd="0" presId="urn:microsoft.com/office/officeart/2005/8/layout/default"/>
  </dgm:cxnLst>
  <dgm:bg>
    <a:noFill/>
  </dgm:bg>
  <dgm:whole/>
  <dgm:extLst>
    <a:ext uri="http://schemas.microsoft.com/office/drawing/2008/diagram">
      <dsp:dataModelExt xmlns:dsp="http://schemas.microsoft.com/office/drawing/2008/diagram" relId="rId1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BD5C48D-0ECE-4D87-995A-833B06999F00}"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3DA462CE-7187-4F33-B01B-CED9FB611EF0}">
      <dgm:prSet phldrT="[Text]"/>
      <dgm:spPr/>
      <dgm:t>
        <a:bodyPr/>
        <a:lstStyle/>
        <a:p>
          <a:pPr algn="ctr"/>
          <a:r>
            <a:rPr lang="en-US" b="1" dirty="0" smtClean="0">
              <a:solidFill>
                <a:srgbClr val="CA5E94"/>
              </a:solidFill>
              <a:latin typeface="+mn-lt"/>
              <a:cs typeface="Times New Roman" panose="02020603050405020304" pitchFamily="18" charset="0"/>
            </a:rPr>
            <a:t>Ms. </a:t>
          </a:r>
          <a:r>
            <a:rPr lang="en-US" b="1" dirty="0" err="1" smtClean="0">
              <a:solidFill>
                <a:srgbClr val="CA5E94"/>
              </a:solidFill>
              <a:latin typeface="+mn-lt"/>
              <a:cs typeface="Times New Roman" panose="02020603050405020304" pitchFamily="18" charset="0"/>
            </a:rPr>
            <a:t>Rabia</a:t>
          </a:r>
          <a:r>
            <a:rPr lang="en-US" b="1" dirty="0" smtClean="0">
              <a:solidFill>
                <a:srgbClr val="CA5E94"/>
              </a:solidFill>
              <a:latin typeface="+mn-lt"/>
              <a:cs typeface="Times New Roman" panose="02020603050405020304" pitchFamily="18" charset="0"/>
            </a:rPr>
            <a:t> </a:t>
          </a:r>
          <a:r>
            <a:rPr lang="en-US" b="1" dirty="0" err="1" smtClean="0">
              <a:solidFill>
                <a:srgbClr val="CA5E94"/>
              </a:solidFill>
              <a:latin typeface="+mn-lt"/>
              <a:cs typeface="Times New Roman" panose="02020603050405020304" pitchFamily="18" charset="0"/>
            </a:rPr>
            <a:t>Ijaz</a:t>
          </a:r>
          <a:endParaRPr lang="en-US" b="1" dirty="0" smtClean="0">
            <a:solidFill>
              <a:srgbClr val="CA5E94"/>
            </a:solidFill>
            <a:latin typeface="+mn-lt"/>
            <a:cs typeface="Times New Roman" panose="02020603050405020304" pitchFamily="18" charset="0"/>
          </a:endParaRPr>
        </a:p>
        <a:p>
          <a:pPr algn="ctr"/>
          <a:r>
            <a:rPr lang="en-US" b="1" dirty="0" smtClean="0">
              <a:solidFill>
                <a:srgbClr val="CA5E94"/>
              </a:solidFill>
              <a:latin typeface="+mn-lt"/>
              <a:cs typeface="Times New Roman" panose="02020603050405020304" pitchFamily="18" charset="0"/>
            </a:rPr>
            <a:t>Lecturer (Psychology) </a:t>
          </a:r>
        </a:p>
        <a:p>
          <a:pPr algn="ctr"/>
          <a:r>
            <a:rPr lang="en-US" b="1" dirty="0" smtClean="0">
              <a:solidFill>
                <a:srgbClr val="CA5E94"/>
              </a:solidFill>
              <a:latin typeface="+mn-lt"/>
              <a:cs typeface="Times New Roman" panose="02020603050405020304" pitchFamily="18" charset="0"/>
            </a:rPr>
            <a:t>Science and Humanities</a:t>
          </a:r>
          <a:endParaRPr lang="en-US" dirty="0">
            <a:solidFill>
              <a:srgbClr val="CA5E94"/>
            </a:solidFill>
          </a:endParaRPr>
        </a:p>
      </dgm:t>
    </dgm:pt>
    <dgm:pt modelId="{6454175E-96E6-4F9B-8947-E1F88248C415}" type="parTrans" cxnId="{490871EB-AF17-46AE-9034-9D9389EB5D01}">
      <dgm:prSet/>
      <dgm:spPr/>
      <dgm:t>
        <a:bodyPr/>
        <a:lstStyle/>
        <a:p>
          <a:pPr algn="ctr"/>
          <a:endParaRPr lang="en-US"/>
        </a:p>
      </dgm:t>
    </dgm:pt>
    <dgm:pt modelId="{0616D019-EDD9-4786-8A73-75A0E91D2EB6}" type="sibTrans" cxnId="{490871EB-AF17-46AE-9034-9D9389EB5D01}">
      <dgm:prSet/>
      <dgm:spPr/>
      <dgm:t>
        <a:bodyPr/>
        <a:lstStyle/>
        <a:p>
          <a:pPr algn="ctr"/>
          <a:endParaRPr lang="en-US"/>
        </a:p>
      </dgm:t>
    </dgm:pt>
    <dgm:pt modelId="{74AD8D30-C90F-4C33-8BEA-951CFFA86FB3}" type="pres">
      <dgm:prSet presAssocID="{ABD5C48D-0ECE-4D87-995A-833B06999F00}" presName="vert0" presStyleCnt="0">
        <dgm:presLayoutVars>
          <dgm:dir/>
          <dgm:animOne val="branch"/>
          <dgm:animLvl val="lvl"/>
        </dgm:presLayoutVars>
      </dgm:prSet>
      <dgm:spPr/>
      <dgm:t>
        <a:bodyPr/>
        <a:lstStyle/>
        <a:p>
          <a:endParaRPr lang="en-US"/>
        </a:p>
      </dgm:t>
    </dgm:pt>
    <dgm:pt modelId="{76D99CEC-0FFF-4D67-BEE4-F2CA3A21AF07}" type="pres">
      <dgm:prSet presAssocID="{3DA462CE-7187-4F33-B01B-CED9FB611EF0}" presName="thickLine" presStyleLbl="alignNode1" presStyleIdx="0" presStyleCnt="1"/>
      <dgm:spPr/>
    </dgm:pt>
    <dgm:pt modelId="{69A84CD1-D753-4AF4-B2A9-ED6A0AA2266A}" type="pres">
      <dgm:prSet presAssocID="{3DA462CE-7187-4F33-B01B-CED9FB611EF0}" presName="horz1" presStyleCnt="0"/>
      <dgm:spPr/>
    </dgm:pt>
    <dgm:pt modelId="{7ADC120D-F563-44BA-BEF2-4F3B8352F7AB}" type="pres">
      <dgm:prSet presAssocID="{3DA462CE-7187-4F33-B01B-CED9FB611EF0}" presName="tx1" presStyleLbl="revTx" presStyleIdx="0" presStyleCnt="1"/>
      <dgm:spPr/>
      <dgm:t>
        <a:bodyPr/>
        <a:lstStyle/>
        <a:p>
          <a:endParaRPr lang="en-US"/>
        </a:p>
      </dgm:t>
    </dgm:pt>
    <dgm:pt modelId="{371BF1FB-2BF7-4D36-9438-D48A3F08A686}" type="pres">
      <dgm:prSet presAssocID="{3DA462CE-7187-4F33-B01B-CED9FB611EF0}" presName="vert1" presStyleCnt="0"/>
      <dgm:spPr/>
    </dgm:pt>
  </dgm:ptLst>
  <dgm:cxnLst>
    <dgm:cxn modelId="{2388D617-C909-43F8-A12C-CBBA9397C5B2}" type="presOf" srcId="{3DA462CE-7187-4F33-B01B-CED9FB611EF0}" destId="{7ADC120D-F563-44BA-BEF2-4F3B8352F7AB}" srcOrd="0" destOrd="0" presId="urn:microsoft.com/office/officeart/2008/layout/LinedList"/>
    <dgm:cxn modelId="{971CB027-577F-4EF0-987E-0DB6F251C809}" type="presOf" srcId="{ABD5C48D-0ECE-4D87-995A-833B06999F00}" destId="{74AD8D30-C90F-4C33-8BEA-951CFFA86FB3}" srcOrd="0" destOrd="0" presId="urn:microsoft.com/office/officeart/2008/layout/LinedList"/>
    <dgm:cxn modelId="{490871EB-AF17-46AE-9034-9D9389EB5D01}" srcId="{ABD5C48D-0ECE-4D87-995A-833B06999F00}" destId="{3DA462CE-7187-4F33-B01B-CED9FB611EF0}" srcOrd="0" destOrd="0" parTransId="{6454175E-96E6-4F9B-8947-E1F88248C415}" sibTransId="{0616D019-EDD9-4786-8A73-75A0E91D2EB6}"/>
    <dgm:cxn modelId="{05892F8B-4DBA-4929-8920-4A126CFF40D2}" type="presParOf" srcId="{74AD8D30-C90F-4C33-8BEA-951CFFA86FB3}" destId="{76D99CEC-0FFF-4D67-BEE4-F2CA3A21AF07}" srcOrd="0" destOrd="0" presId="urn:microsoft.com/office/officeart/2008/layout/LinedList"/>
    <dgm:cxn modelId="{E170A4C9-4489-4985-97F3-BF493EADB5F6}" type="presParOf" srcId="{74AD8D30-C90F-4C33-8BEA-951CFFA86FB3}" destId="{69A84CD1-D753-4AF4-B2A9-ED6A0AA2266A}" srcOrd="1" destOrd="0" presId="urn:microsoft.com/office/officeart/2008/layout/LinedList"/>
    <dgm:cxn modelId="{5FFA159D-66EB-4300-8699-C028D055F273}" type="presParOf" srcId="{69A84CD1-D753-4AF4-B2A9-ED6A0AA2266A}" destId="{7ADC120D-F563-44BA-BEF2-4F3B8352F7AB}" srcOrd="0" destOrd="0" presId="urn:microsoft.com/office/officeart/2008/layout/LinedList"/>
    <dgm:cxn modelId="{0F912463-398D-4570-909A-71597F80EB2A}" type="presParOf" srcId="{69A84CD1-D753-4AF4-B2A9-ED6A0AA2266A}" destId="{371BF1FB-2BF7-4D36-9438-D48A3F08A686}"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EE645E31-8653-4470-97CE-DD36577B9C8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F968127-2178-4E55-8693-6F502A525005}">
      <dgm:prSet custT="1"/>
      <dgm:spPr>
        <a:solidFill>
          <a:srgbClr val="ADEBD2"/>
        </a:solidFill>
      </dgm:spPr>
      <dgm:t>
        <a:bodyPr/>
        <a:lstStyle/>
        <a:p>
          <a:r>
            <a:rPr lang="en-US" sz="1800" b="1" dirty="0" smtClean="0">
              <a:solidFill>
                <a:schemeClr val="tx1"/>
              </a:solidFill>
            </a:rPr>
            <a:t>People under stress experience mental and physical symptoms, such as:</a:t>
          </a:r>
          <a:endParaRPr lang="en-US" sz="1800" dirty="0">
            <a:solidFill>
              <a:schemeClr val="tx1"/>
            </a:solidFill>
          </a:endParaRPr>
        </a:p>
      </dgm:t>
    </dgm:pt>
    <dgm:pt modelId="{E7A34134-80A6-4898-93E8-89C8A254CF2D}" type="parTrans" cxnId="{13ED4170-378A-4C7C-8DD0-2E780A537F36}">
      <dgm:prSet/>
      <dgm:spPr/>
      <dgm:t>
        <a:bodyPr/>
        <a:lstStyle/>
        <a:p>
          <a:endParaRPr lang="en-US"/>
        </a:p>
      </dgm:t>
    </dgm:pt>
    <dgm:pt modelId="{99838888-66A8-4277-A293-4247F2408775}" type="sibTrans" cxnId="{13ED4170-378A-4C7C-8DD0-2E780A537F36}">
      <dgm:prSet/>
      <dgm:spPr/>
      <dgm:t>
        <a:bodyPr/>
        <a:lstStyle/>
        <a:p>
          <a:endParaRPr lang="en-US"/>
        </a:p>
      </dgm:t>
    </dgm:pt>
    <dgm:pt modelId="{E266A978-BEC8-4D3F-8256-DF511F7E861A}">
      <dgm:prSet custT="1"/>
      <dgm:spPr/>
      <dgm:t>
        <a:bodyPr/>
        <a:lstStyle/>
        <a:p>
          <a:r>
            <a:rPr lang="en-US" sz="1800" dirty="0" smtClean="0"/>
            <a:t>Irritability</a:t>
          </a:r>
        </a:p>
      </dgm:t>
    </dgm:pt>
    <dgm:pt modelId="{4171EEA8-34C9-4455-8F4F-740080EEB557}" type="parTrans" cxnId="{330513AD-26B3-4A2C-A119-93048214BC1D}">
      <dgm:prSet/>
      <dgm:spPr/>
      <dgm:t>
        <a:bodyPr/>
        <a:lstStyle/>
        <a:p>
          <a:endParaRPr lang="en-US"/>
        </a:p>
      </dgm:t>
    </dgm:pt>
    <dgm:pt modelId="{73E17B97-385A-45AC-BA15-48CFD1E1021E}" type="sibTrans" cxnId="{330513AD-26B3-4A2C-A119-93048214BC1D}">
      <dgm:prSet/>
      <dgm:spPr/>
      <dgm:t>
        <a:bodyPr/>
        <a:lstStyle/>
        <a:p>
          <a:endParaRPr lang="en-US"/>
        </a:p>
      </dgm:t>
    </dgm:pt>
    <dgm:pt modelId="{C35B9261-6165-4E7B-9C09-33015DA8C28E}">
      <dgm:prSet custT="1"/>
      <dgm:spPr/>
      <dgm:t>
        <a:bodyPr/>
        <a:lstStyle/>
        <a:p>
          <a:r>
            <a:rPr lang="en-US" sz="1800" dirty="0" smtClean="0"/>
            <a:t>Anger</a:t>
          </a:r>
        </a:p>
      </dgm:t>
    </dgm:pt>
    <dgm:pt modelId="{26442A0C-7665-43CD-BCE5-7CD7544FC9FC}" type="parTrans" cxnId="{E1FF289C-7155-4B44-89AE-33EC64200C70}">
      <dgm:prSet/>
      <dgm:spPr/>
      <dgm:t>
        <a:bodyPr/>
        <a:lstStyle/>
        <a:p>
          <a:endParaRPr lang="en-US"/>
        </a:p>
      </dgm:t>
    </dgm:pt>
    <dgm:pt modelId="{140BB39B-74D7-4E28-9913-EB3A71F46D9D}" type="sibTrans" cxnId="{E1FF289C-7155-4B44-89AE-33EC64200C70}">
      <dgm:prSet/>
      <dgm:spPr/>
      <dgm:t>
        <a:bodyPr/>
        <a:lstStyle/>
        <a:p>
          <a:endParaRPr lang="en-US"/>
        </a:p>
      </dgm:t>
    </dgm:pt>
    <dgm:pt modelId="{298E1E01-B8B3-4CB1-A215-454DAB63302B}">
      <dgm:prSet custT="1"/>
      <dgm:spPr/>
      <dgm:t>
        <a:bodyPr/>
        <a:lstStyle/>
        <a:p>
          <a:r>
            <a:rPr lang="en-US" sz="1800" dirty="0" smtClean="0"/>
            <a:t>Fatigue</a:t>
          </a:r>
        </a:p>
      </dgm:t>
    </dgm:pt>
    <dgm:pt modelId="{BECB2731-11A8-4251-95D5-5347EEE94659}" type="parTrans" cxnId="{21DDFED3-0E57-4410-B85C-3B06E776B5B7}">
      <dgm:prSet/>
      <dgm:spPr/>
      <dgm:t>
        <a:bodyPr/>
        <a:lstStyle/>
        <a:p>
          <a:endParaRPr lang="en-US"/>
        </a:p>
      </dgm:t>
    </dgm:pt>
    <dgm:pt modelId="{B1E7E3B1-5462-4C0E-AA59-F68CDC2EE7A3}" type="sibTrans" cxnId="{21DDFED3-0E57-4410-B85C-3B06E776B5B7}">
      <dgm:prSet/>
      <dgm:spPr/>
      <dgm:t>
        <a:bodyPr/>
        <a:lstStyle/>
        <a:p>
          <a:endParaRPr lang="en-US"/>
        </a:p>
      </dgm:t>
    </dgm:pt>
    <dgm:pt modelId="{7126088F-0589-423F-BA32-636FB6BF6CC2}">
      <dgm:prSet custT="1"/>
      <dgm:spPr/>
      <dgm:t>
        <a:bodyPr/>
        <a:lstStyle/>
        <a:p>
          <a:r>
            <a:rPr lang="en-US" sz="1800" dirty="0" smtClean="0"/>
            <a:t>Muscle Pain</a:t>
          </a:r>
        </a:p>
      </dgm:t>
    </dgm:pt>
    <dgm:pt modelId="{EFEC6BF9-057A-4A15-9232-D21870EEBE4B}" type="parTrans" cxnId="{662484B8-BB92-498D-AD4B-4AFFD67C99C8}">
      <dgm:prSet/>
      <dgm:spPr/>
      <dgm:t>
        <a:bodyPr/>
        <a:lstStyle/>
        <a:p>
          <a:endParaRPr lang="en-US"/>
        </a:p>
      </dgm:t>
    </dgm:pt>
    <dgm:pt modelId="{FB404891-0B71-440E-80EF-1E3FC15E6045}" type="sibTrans" cxnId="{662484B8-BB92-498D-AD4B-4AFFD67C99C8}">
      <dgm:prSet/>
      <dgm:spPr/>
      <dgm:t>
        <a:bodyPr/>
        <a:lstStyle/>
        <a:p>
          <a:endParaRPr lang="en-US"/>
        </a:p>
      </dgm:t>
    </dgm:pt>
    <dgm:pt modelId="{4474A6F3-FA2F-4B93-BC95-D0D2E633C327}">
      <dgm:prSet custT="1"/>
      <dgm:spPr/>
      <dgm:t>
        <a:bodyPr/>
        <a:lstStyle/>
        <a:p>
          <a:r>
            <a:rPr lang="en-US" sz="1800" dirty="0" smtClean="0"/>
            <a:t>Digestive Troubles</a:t>
          </a:r>
        </a:p>
      </dgm:t>
    </dgm:pt>
    <dgm:pt modelId="{DDC2AF2F-776A-43F3-ABFD-04ACA8B42DE3}" type="parTrans" cxnId="{1CB5AA18-7007-46C7-A8A1-479166CF4777}">
      <dgm:prSet/>
      <dgm:spPr/>
      <dgm:t>
        <a:bodyPr/>
        <a:lstStyle/>
        <a:p>
          <a:endParaRPr lang="en-US"/>
        </a:p>
      </dgm:t>
    </dgm:pt>
    <dgm:pt modelId="{BFDA9830-F736-4217-A63F-0EB40A4307E8}" type="sibTrans" cxnId="{1CB5AA18-7007-46C7-A8A1-479166CF4777}">
      <dgm:prSet/>
      <dgm:spPr/>
      <dgm:t>
        <a:bodyPr/>
        <a:lstStyle/>
        <a:p>
          <a:endParaRPr lang="en-US"/>
        </a:p>
      </dgm:t>
    </dgm:pt>
    <dgm:pt modelId="{6563BB2E-A113-4A18-AE9F-49C942F19E8D}">
      <dgm:prSet custT="1"/>
      <dgm:spPr/>
      <dgm:t>
        <a:bodyPr/>
        <a:lstStyle/>
        <a:p>
          <a:r>
            <a:rPr lang="en-US" sz="1800" dirty="0" smtClean="0"/>
            <a:t>Difficulty Sleeping</a:t>
          </a:r>
          <a:endParaRPr lang="en-US" sz="1800" dirty="0"/>
        </a:p>
      </dgm:t>
    </dgm:pt>
    <dgm:pt modelId="{C95420D9-B763-4854-AFDE-93201A05C42C}" type="parTrans" cxnId="{2078A1D1-FE47-4CC1-B8DC-1876CF15EBA5}">
      <dgm:prSet/>
      <dgm:spPr/>
      <dgm:t>
        <a:bodyPr/>
        <a:lstStyle/>
        <a:p>
          <a:endParaRPr lang="en-US"/>
        </a:p>
      </dgm:t>
    </dgm:pt>
    <dgm:pt modelId="{E6362DD5-41A7-4672-8D34-F30D2EBEA1DD}" type="sibTrans" cxnId="{2078A1D1-FE47-4CC1-B8DC-1876CF15EBA5}">
      <dgm:prSet/>
      <dgm:spPr/>
      <dgm:t>
        <a:bodyPr/>
        <a:lstStyle/>
        <a:p>
          <a:endParaRPr lang="en-US"/>
        </a:p>
      </dgm:t>
    </dgm:pt>
    <dgm:pt modelId="{0FA2C127-08A6-46A3-81DC-84FB2F8757C3}" type="pres">
      <dgm:prSet presAssocID="{EE645E31-8653-4470-97CE-DD36577B9C8A}" presName="linear" presStyleCnt="0">
        <dgm:presLayoutVars>
          <dgm:animLvl val="lvl"/>
          <dgm:resizeHandles val="exact"/>
        </dgm:presLayoutVars>
      </dgm:prSet>
      <dgm:spPr/>
      <dgm:t>
        <a:bodyPr/>
        <a:lstStyle/>
        <a:p>
          <a:endParaRPr lang="en-US"/>
        </a:p>
      </dgm:t>
    </dgm:pt>
    <dgm:pt modelId="{283873E5-1FFE-4B3B-A9FE-DB963EBE0195}" type="pres">
      <dgm:prSet presAssocID="{1F968127-2178-4E55-8693-6F502A525005}" presName="parentText" presStyleLbl="node1" presStyleIdx="0" presStyleCnt="1">
        <dgm:presLayoutVars>
          <dgm:chMax val="0"/>
          <dgm:bulletEnabled val="1"/>
        </dgm:presLayoutVars>
      </dgm:prSet>
      <dgm:spPr/>
      <dgm:t>
        <a:bodyPr/>
        <a:lstStyle/>
        <a:p>
          <a:endParaRPr lang="en-US"/>
        </a:p>
      </dgm:t>
    </dgm:pt>
    <dgm:pt modelId="{F68D1DE9-0202-4BA9-9209-D0C224F36708}" type="pres">
      <dgm:prSet presAssocID="{1F968127-2178-4E55-8693-6F502A525005}" presName="childText" presStyleLbl="revTx" presStyleIdx="0" presStyleCnt="1">
        <dgm:presLayoutVars>
          <dgm:bulletEnabled val="1"/>
        </dgm:presLayoutVars>
      </dgm:prSet>
      <dgm:spPr/>
      <dgm:t>
        <a:bodyPr/>
        <a:lstStyle/>
        <a:p>
          <a:endParaRPr lang="en-US"/>
        </a:p>
      </dgm:t>
    </dgm:pt>
  </dgm:ptLst>
  <dgm:cxnLst>
    <dgm:cxn modelId="{EBDC96E4-0F4C-4817-9DAF-29757D1382C1}" type="presOf" srcId="{298E1E01-B8B3-4CB1-A215-454DAB63302B}" destId="{F68D1DE9-0202-4BA9-9209-D0C224F36708}" srcOrd="0" destOrd="2" presId="urn:microsoft.com/office/officeart/2005/8/layout/vList2"/>
    <dgm:cxn modelId="{13ED4170-378A-4C7C-8DD0-2E780A537F36}" srcId="{EE645E31-8653-4470-97CE-DD36577B9C8A}" destId="{1F968127-2178-4E55-8693-6F502A525005}" srcOrd="0" destOrd="0" parTransId="{E7A34134-80A6-4898-93E8-89C8A254CF2D}" sibTransId="{99838888-66A8-4277-A293-4247F2408775}"/>
    <dgm:cxn modelId="{330513AD-26B3-4A2C-A119-93048214BC1D}" srcId="{1F968127-2178-4E55-8693-6F502A525005}" destId="{E266A978-BEC8-4D3F-8256-DF511F7E861A}" srcOrd="0" destOrd="0" parTransId="{4171EEA8-34C9-4455-8F4F-740080EEB557}" sibTransId="{73E17B97-385A-45AC-BA15-48CFD1E1021E}"/>
    <dgm:cxn modelId="{1CB5AA18-7007-46C7-A8A1-479166CF4777}" srcId="{1F968127-2178-4E55-8693-6F502A525005}" destId="{4474A6F3-FA2F-4B93-BC95-D0D2E633C327}" srcOrd="4" destOrd="0" parTransId="{DDC2AF2F-776A-43F3-ABFD-04ACA8B42DE3}" sibTransId="{BFDA9830-F736-4217-A63F-0EB40A4307E8}"/>
    <dgm:cxn modelId="{CA7B32F9-2EB9-40F2-88CA-0D446AE5E4CF}" type="presOf" srcId="{1F968127-2178-4E55-8693-6F502A525005}" destId="{283873E5-1FFE-4B3B-A9FE-DB963EBE0195}" srcOrd="0" destOrd="0" presId="urn:microsoft.com/office/officeart/2005/8/layout/vList2"/>
    <dgm:cxn modelId="{21DDFED3-0E57-4410-B85C-3B06E776B5B7}" srcId="{1F968127-2178-4E55-8693-6F502A525005}" destId="{298E1E01-B8B3-4CB1-A215-454DAB63302B}" srcOrd="2" destOrd="0" parTransId="{BECB2731-11A8-4251-95D5-5347EEE94659}" sibTransId="{B1E7E3B1-5462-4C0E-AA59-F68CDC2EE7A3}"/>
    <dgm:cxn modelId="{662484B8-BB92-498D-AD4B-4AFFD67C99C8}" srcId="{1F968127-2178-4E55-8693-6F502A525005}" destId="{7126088F-0589-423F-BA32-636FB6BF6CC2}" srcOrd="3" destOrd="0" parTransId="{EFEC6BF9-057A-4A15-9232-D21870EEBE4B}" sibTransId="{FB404891-0B71-440E-80EF-1E3FC15E6045}"/>
    <dgm:cxn modelId="{39A4CF42-4468-4D5D-B27F-5F7E7432E994}" type="presOf" srcId="{7126088F-0589-423F-BA32-636FB6BF6CC2}" destId="{F68D1DE9-0202-4BA9-9209-D0C224F36708}" srcOrd="0" destOrd="3" presId="urn:microsoft.com/office/officeart/2005/8/layout/vList2"/>
    <dgm:cxn modelId="{2078A1D1-FE47-4CC1-B8DC-1876CF15EBA5}" srcId="{1F968127-2178-4E55-8693-6F502A525005}" destId="{6563BB2E-A113-4A18-AE9F-49C942F19E8D}" srcOrd="5" destOrd="0" parTransId="{C95420D9-B763-4854-AFDE-93201A05C42C}" sibTransId="{E6362DD5-41A7-4672-8D34-F30D2EBEA1DD}"/>
    <dgm:cxn modelId="{E1FF289C-7155-4B44-89AE-33EC64200C70}" srcId="{1F968127-2178-4E55-8693-6F502A525005}" destId="{C35B9261-6165-4E7B-9C09-33015DA8C28E}" srcOrd="1" destOrd="0" parTransId="{26442A0C-7665-43CD-BCE5-7CD7544FC9FC}" sibTransId="{140BB39B-74D7-4E28-9913-EB3A71F46D9D}"/>
    <dgm:cxn modelId="{32A65FD4-C26A-474C-86A4-2E4841F60380}" type="presOf" srcId="{EE645E31-8653-4470-97CE-DD36577B9C8A}" destId="{0FA2C127-08A6-46A3-81DC-84FB2F8757C3}" srcOrd="0" destOrd="0" presId="urn:microsoft.com/office/officeart/2005/8/layout/vList2"/>
    <dgm:cxn modelId="{093713B3-FD5B-4A56-8A2C-4F99694F877B}" type="presOf" srcId="{C35B9261-6165-4E7B-9C09-33015DA8C28E}" destId="{F68D1DE9-0202-4BA9-9209-D0C224F36708}" srcOrd="0" destOrd="1" presId="urn:microsoft.com/office/officeart/2005/8/layout/vList2"/>
    <dgm:cxn modelId="{7874FA7F-15D8-40A7-83CC-2BCDBE62469F}" type="presOf" srcId="{4474A6F3-FA2F-4B93-BC95-D0D2E633C327}" destId="{F68D1DE9-0202-4BA9-9209-D0C224F36708}" srcOrd="0" destOrd="4" presId="urn:microsoft.com/office/officeart/2005/8/layout/vList2"/>
    <dgm:cxn modelId="{73A61420-2D0C-48FD-8581-44E0E18577E4}" type="presOf" srcId="{6563BB2E-A113-4A18-AE9F-49C942F19E8D}" destId="{F68D1DE9-0202-4BA9-9209-D0C224F36708}" srcOrd="0" destOrd="5" presId="urn:microsoft.com/office/officeart/2005/8/layout/vList2"/>
    <dgm:cxn modelId="{E0C3C9D0-0D81-4271-9042-A9A33E012257}" type="presOf" srcId="{E266A978-BEC8-4D3F-8256-DF511F7E861A}" destId="{F68D1DE9-0202-4BA9-9209-D0C224F36708}" srcOrd="0" destOrd="0" presId="urn:microsoft.com/office/officeart/2005/8/layout/vList2"/>
    <dgm:cxn modelId="{CEDCA0E5-5AE6-4864-8B53-6BFEF46F124C}" type="presParOf" srcId="{0FA2C127-08A6-46A3-81DC-84FB2F8757C3}" destId="{283873E5-1FFE-4B3B-A9FE-DB963EBE0195}" srcOrd="0" destOrd="0" presId="urn:microsoft.com/office/officeart/2005/8/layout/vList2"/>
    <dgm:cxn modelId="{9FA44E07-F0AA-4920-855B-DAAE5A675D33}" type="presParOf" srcId="{0FA2C127-08A6-46A3-81DC-84FB2F8757C3}" destId="{F68D1DE9-0202-4BA9-9209-D0C224F36708}" srcOrd="1" destOrd="0" presId="urn:microsoft.com/office/officeart/2005/8/layout/vList2"/>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EFDE383D-16B3-4FB8-837A-E1ED617EFF50}"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F8CF4028-0F3A-43EE-98F9-E48D641DBEC4}">
      <dgm:prSet phldrT="[Text]"/>
      <dgm:spPr/>
      <dgm:t>
        <a:bodyPr/>
        <a:lstStyle/>
        <a:p>
          <a:r>
            <a:rPr lang="en-US" dirty="0" smtClean="0"/>
            <a:t>There are many circumstances or events that can produce stress. The sources of stress are called stressors.</a:t>
          </a:r>
          <a:endParaRPr lang="en-US" dirty="0"/>
        </a:p>
      </dgm:t>
    </dgm:pt>
    <dgm:pt modelId="{ACB0F334-F44D-46B2-A772-2C884575B722}" type="parTrans" cxnId="{BD6F97BD-B438-45D5-82BB-F2B68F1BDE6B}">
      <dgm:prSet/>
      <dgm:spPr/>
      <dgm:t>
        <a:bodyPr/>
        <a:lstStyle/>
        <a:p>
          <a:endParaRPr lang="en-US"/>
        </a:p>
      </dgm:t>
    </dgm:pt>
    <dgm:pt modelId="{44D84BF9-BB70-40E4-B507-4C32E4A012F5}" type="sibTrans" cxnId="{BD6F97BD-B438-45D5-82BB-F2B68F1BDE6B}">
      <dgm:prSet/>
      <dgm:spPr/>
      <dgm:t>
        <a:bodyPr/>
        <a:lstStyle/>
        <a:p>
          <a:endParaRPr lang="en-US"/>
        </a:p>
      </dgm:t>
    </dgm:pt>
    <dgm:pt modelId="{BFD74696-D7B7-4A41-9D5E-7EB6A220A0E3}" type="pres">
      <dgm:prSet presAssocID="{EFDE383D-16B3-4FB8-837A-E1ED617EFF50}" presName="vert0" presStyleCnt="0">
        <dgm:presLayoutVars>
          <dgm:dir/>
          <dgm:animOne val="branch"/>
          <dgm:animLvl val="lvl"/>
        </dgm:presLayoutVars>
      </dgm:prSet>
      <dgm:spPr/>
      <dgm:t>
        <a:bodyPr/>
        <a:lstStyle/>
        <a:p>
          <a:endParaRPr lang="en-US"/>
        </a:p>
      </dgm:t>
    </dgm:pt>
    <dgm:pt modelId="{F168911A-7519-42F4-89B8-E150DB7518C3}" type="pres">
      <dgm:prSet presAssocID="{F8CF4028-0F3A-43EE-98F9-E48D641DBEC4}" presName="thickLine" presStyleLbl="alignNode1" presStyleIdx="0" presStyleCnt="1"/>
      <dgm:spPr/>
      <dgm:t>
        <a:bodyPr/>
        <a:lstStyle/>
        <a:p>
          <a:endParaRPr lang="en-US"/>
        </a:p>
      </dgm:t>
    </dgm:pt>
    <dgm:pt modelId="{7ACE4BCA-AD1A-4744-B36D-3E81BCFB8D10}" type="pres">
      <dgm:prSet presAssocID="{F8CF4028-0F3A-43EE-98F9-E48D641DBEC4}" presName="horz1" presStyleCnt="0"/>
      <dgm:spPr/>
      <dgm:t>
        <a:bodyPr/>
        <a:lstStyle/>
        <a:p>
          <a:endParaRPr lang="en-US"/>
        </a:p>
      </dgm:t>
    </dgm:pt>
    <dgm:pt modelId="{1F6ECB99-02E9-4CEB-85B3-C8EB37AFDF05}" type="pres">
      <dgm:prSet presAssocID="{F8CF4028-0F3A-43EE-98F9-E48D641DBEC4}" presName="tx1" presStyleLbl="revTx" presStyleIdx="0" presStyleCnt="1"/>
      <dgm:spPr/>
      <dgm:t>
        <a:bodyPr/>
        <a:lstStyle/>
        <a:p>
          <a:endParaRPr lang="en-US"/>
        </a:p>
      </dgm:t>
    </dgm:pt>
    <dgm:pt modelId="{08888C9D-2CA1-4B75-8F32-C38790A4E18B}" type="pres">
      <dgm:prSet presAssocID="{F8CF4028-0F3A-43EE-98F9-E48D641DBEC4}" presName="vert1" presStyleCnt="0"/>
      <dgm:spPr/>
      <dgm:t>
        <a:bodyPr/>
        <a:lstStyle/>
        <a:p>
          <a:endParaRPr lang="en-US"/>
        </a:p>
      </dgm:t>
    </dgm:pt>
  </dgm:ptLst>
  <dgm:cxnLst>
    <dgm:cxn modelId="{BD6F97BD-B438-45D5-82BB-F2B68F1BDE6B}" srcId="{EFDE383D-16B3-4FB8-837A-E1ED617EFF50}" destId="{F8CF4028-0F3A-43EE-98F9-E48D641DBEC4}" srcOrd="0" destOrd="0" parTransId="{ACB0F334-F44D-46B2-A772-2C884575B722}" sibTransId="{44D84BF9-BB70-40E4-B507-4C32E4A012F5}"/>
    <dgm:cxn modelId="{0B7D66CB-1F74-4A90-B849-8DD334D95096}" type="presOf" srcId="{EFDE383D-16B3-4FB8-837A-E1ED617EFF50}" destId="{BFD74696-D7B7-4A41-9D5E-7EB6A220A0E3}" srcOrd="0" destOrd="0" presId="urn:microsoft.com/office/officeart/2008/layout/LinedList"/>
    <dgm:cxn modelId="{E4C8139C-BB7D-4371-B641-31F06395AB28}" type="presOf" srcId="{F8CF4028-0F3A-43EE-98F9-E48D641DBEC4}" destId="{1F6ECB99-02E9-4CEB-85B3-C8EB37AFDF05}" srcOrd="0" destOrd="0" presId="urn:microsoft.com/office/officeart/2008/layout/LinedList"/>
    <dgm:cxn modelId="{97615CC6-7A0C-4FE0-922B-EF76C5D3DE5A}" type="presParOf" srcId="{BFD74696-D7B7-4A41-9D5E-7EB6A220A0E3}" destId="{F168911A-7519-42F4-89B8-E150DB7518C3}" srcOrd="0" destOrd="0" presId="urn:microsoft.com/office/officeart/2008/layout/LinedList"/>
    <dgm:cxn modelId="{31773901-78C9-4792-A495-2B500CB29009}" type="presParOf" srcId="{BFD74696-D7B7-4A41-9D5E-7EB6A220A0E3}" destId="{7ACE4BCA-AD1A-4744-B36D-3E81BCFB8D10}" srcOrd="1" destOrd="0" presId="urn:microsoft.com/office/officeart/2008/layout/LinedList"/>
    <dgm:cxn modelId="{3886B4CB-0AAA-4127-BEEC-F40A7D9CA4F7}" type="presParOf" srcId="{7ACE4BCA-AD1A-4744-B36D-3E81BCFB8D10}" destId="{1F6ECB99-02E9-4CEB-85B3-C8EB37AFDF05}" srcOrd="0" destOrd="0" presId="urn:microsoft.com/office/officeart/2008/layout/LinedList"/>
    <dgm:cxn modelId="{ED74B862-4B49-49C6-8EC5-C97C90BF1781}" type="presParOf" srcId="{7ACE4BCA-AD1A-4744-B36D-3E81BCFB8D10}" destId="{08888C9D-2CA1-4B75-8F32-C38790A4E18B}"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6BCCB4E3-CE1C-40C9-9E4E-6F30623844C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6590DD3-C0FD-40C9-A08C-519E5766E03B}">
      <dgm:prSet phldrT="[Text]"/>
      <dgm:spPr>
        <a:solidFill>
          <a:srgbClr val="CCCC00"/>
        </a:solidFill>
      </dgm:spPr>
      <dgm:t>
        <a:bodyPr/>
        <a:lstStyle/>
        <a:p>
          <a:pPr algn="ctr"/>
          <a:r>
            <a:rPr lang="en-US" b="1" dirty="0" smtClean="0">
              <a:solidFill>
                <a:schemeClr val="tx1"/>
              </a:solidFill>
              <a:latin typeface="Arial Black" panose="020B0A04020102020204" pitchFamily="34" charset="0"/>
            </a:rPr>
            <a:t>Stressors</a:t>
          </a:r>
          <a:endParaRPr lang="en-US" dirty="0">
            <a:solidFill>
              <a:schemeClr val="tx1"/>
            </a:solidFill>
            <a:latin typeface="Arial Black" panose="020B0A04020102020204" pitchFamily="34" charset="0"/>
          </a:endParaRPr>
        </a:p>
      </dgm:t>
    </dgm:pt>
    <dgm:pt modelId="{F3BFCBE7-C1A0-45C5-8D6B-B4D06CAC1E0C}" type="parTrans" cxnId="{20151B93-A504-41B2-BA7C-A00658AFD26B}">
      <dgm:prSet/>
      <dgm:spPr/>
      <dgm:t>
        <a:bodyPr/>
        <a:lstStyle/>
        <a:p>
          <a:endParaRPr lang="en-US"/>
        </a:p>
      </dgm:t>
    </dgm:pt>
    <dgm:pt modelId="{2DFE8014-AACF-4B5D-8388-603BA68B8332}" type="sibTrans" cxnId="{20151B93-A504-41B2-BA7C-A00658AFD26B}">
      <dgm:prSet/>
      <dgm:spPr/>
      <dgm:t>
        <a:bodyPr/>
        <a:lstStyle/>
        <a:p>
          <a:endParaRPr lang="en-US"/>
        </a:p>
      </dgm:t>
    </dgm:pt>
    <dgm:pt modelId="{ADCCF059-2F51-4DF3-92B4-6F999964E3EC}" type="pres">
      <dgm:prSet presAssocID="{6BCCB4E3-CE1C-40C9-9E4E-6F30623844C9}" presName="linear" presStyleCnt="0">
        <dgm:presLayoutVars>
          <dgm:animLvl val="lvl"/>
          <dgm:resizeHandles val="exact"/>
        </dgm:presLayoutVars>
      </dgm:prSet>
      <dgm:spPr/>
      <dgm:t>
        <a:bodyPr/>
        <a:lstStyle/>
        <a:p>
          <a:endParaRPr lang="en-US"/>
        </a:p>
      </dgm:t>
    </dgm:pt>
    <dgm:pt modelId="{F01C293B-9331-49BA-8EED-F1213B04CD74}" type="pres">
      <dgm:prSet presAssocID="{D6590DD3-C0FD-40C9-A08C-519E5766E03B}" presName="parentText" presStyleLbl="node1" presStyleIdx="0" presStyleCnt="1">
        <dgm:presLayoutVars>
          <dgm:chMax val="0"/>
          <dgm:bulletEnabled val="1"/>
        </dgm:presLayoutVars>
      </dgm:prSet>
      <dgm:spPr/>
      <dgm:t>
        <a:bodyPr/>
        <a:lstStyle/>
        <a:p>
          <a:endParaRPr lang="en-US"/>
        </a:p>
      </dgm:t>
    </dgm:pt>
  </dgm:ptLst>
  <dgm:cxnLst>
    <dgm:cxn modelId="{20151B93-A504-41B2-BA7C-A00658AFD26B}" srcId="{6BCCB4E3-CE1C-40C9-9E4E-6F30623844C9}" destId="{D6590DD3-C0FD-40C9-A08C-519E5766E03B}" srcOrd="0" destOrd="0" parTransId="{F3BFCBE7-C1A0-45C5-8D6B-B4D06CAC1E0C}" sibTransId="{2DFE8014-AACF-4B5D-8388-603BA68B8332}"/>
    <dgm:cxn modelId="{9BF6C540-36C9-4B7D-B887-2391DE51420D}" type="presOf" srcId="{D6590DD3-C0FD-40C9-A08C-519E5766E03B}" destId="{F01C293B-9331-49BA-8EED-F1213B04CD74}" srcOrd="0" destOrd="0" presId="urn:microsoft.com/office/officeart/2005/8/layout/vList2"/>
    <dgm:cxn modelId="{D25903DC-8F2C-43BF-9DE8-8E234BF32DB4}" type="presOf" srcId="{6BCCB4E3-CE1C-40C9-9E4E-6F30623844C9}" destId="{ADCCF059-2F51-4DF3-92B4-6F999964E3EC}" srcOrd="0" destOrd="0" presId="urn:microsoft.com/office/officeart/2005/8/layout/vList2"/>
    <dgm:cxn modelId="{63226FA3-B3AB-48D0-9B9A-1514C3E524C4}" type="presParOf" srcId="{ADCCF059-2F51-4DF3-92B4-6F999964E3EC}" destId="{F01C293B-9331-49BA-8EED-F1213B04CD74}"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8F621391-A2DB-4877-BBC9-0BE495E8BD93}" type="doc">
      <dgm:prSet loTypeId="urn:microsoft.com/office/officeart/2005/8/layout/hList1" loCatId="list" qsTypeId="urn:microsoft.com/office/officeart/2005/8/quickstyle/simple1" qsCatId="simple" csTypeId="urn:microsoft.com/office/officeart/2005/8/colors/accent6_2" csCatId="accent6" phldr="1"/>
      <dgm:spPr/>
      <dgm:t>
        <a:bodyPr/>
        <a:lstStyle/>
        <a:p>
          <a:endParaRPr lang="en-US"/>
        </a:p>
      </dgm:t>
    </dgm:pt>
    <dgm:pt modelId="{92C87EC1-7D7C-44E2-A9E0-6DD05D09CB3F}">
      <dgm:prSet/>
      <dgm:spPr>
        <a:solidFill>
          <a:srgbClr val="FF9999"/>
        </a:solidFill>
      </dgm:spPr>
      <dgm:t>
        <a:bodyPr/>
        <a:lstStyle/>
        <a:p>
          <a:r>
            <a:rPr lang="en-US" b="1" dirty="0" smtClean="0">
              <a:solidFill>
                <a:schemeClr val="tx1"/>
              </a:solidFill>
            </a:rPr>
            <a:t>3 types of Stressors</a:t>
          </a:r>
          <a:endParaRPr lang="en-US" b="1" dirty="0">
            <a:solidFill>
              <a:schemeClr val="tx1"/>
            </a:solidFill>
          </a:endParaRPr>
        </a:p>
      </dgm:t>
    </dgm:pt>
    <dgm:pt modelId="{F1348102-7F6A-41A1-96E6-83BBEA8D0616}" type="parTrans" cxnId="{DA08BC5B-24B7-4831-AB49-1C6E72BB67D2}">
      <dgm:prSet/>
      <dgm:spPr/>
      <dgm:t>
        <a:bodyPr/>
        <a:lstStyle/>
        <a:p>
          <a:endParaRPr lang="en-US"/>
        </a:p>
      </dgm:t>
    </dgm:pt>
    <dgm:pt modelId="{CAA707D2-E94E-4766-97BF-4C53F653B597}" type="sibTrans" cxnId="{DA08BC5B-24B7-4831-AB49-1C6E72BB67D2}">
      <dgm:prSet/>
      <dgm:spPr/>
      <dgm:t>
        <a:bodyPr/>
        <a:lstStyle/>
        <a:p>
          <a:endParaRPr lang="en-US"/>
        </a:p>
      </dgm:t>
    </dgm:pt>
    <dgm:pt modelId="{6C30E39F-4EFF-4C42-A968-7DAEA85E525B}">
      <dgm:prSet/>
      <dgm:spPr/>
      <dgm:t>
        <a:bodyPr/>
        <a:lstStyle/>
        <a:p>
          <a:r>
            <a:rPr lang="en-US" dirty="0" smtClean="0"/>
            <a:t>1- Frustration</a:t>
          </a:r>
          <a:endParaRPr lang="en-US" dirty="0"/>
        </a:p>
      </dgm:t>
    </dgm:pt>
    <dgm:pt modelId="{E2EDECE0-D27C-447F-B75B-D8CAD54552CC}" type="parTrans" cxnId="{639A8EEF-BF82-4194-8F18-7CD35881D6BF}">
      <dgm:prSet/>
      <dgm:spPr/>
      <dgm:t>
        <a:bodyPr/>
        <a:lstStyle/>
        <a:p>
          <a:endParaRPr lang="en-US"/>
        </a:p>
      </dgm:t>
    </dgm:pt>
    <dgm:pt modelId="{CB41C521-B2AC-4A82-B250-BB77ED17999C}" type="sibTrans" cxnId="{639A8EEF-BF82-4194-8F18-7CD35881D6BF}">
      <dgm:prSet/>
      <dgm:spPr/>
      <dgm:t>
        <a:bodyPr/>
        <a:lstStyle/>
        <a:p>
          <a:endParaRPr lang="en-US"/>
        </a:p>
      </dgm:t>
    </dgm:pt>
    <dgm:pt modelId="{34C2B1F3-FF28-4041-A94A-8612C3DD9AC5}">
      <dgm:prSet/>
      <dgm:spPr/>
      <dgm:t>
        <a:bodyPr/>
        <a:lstStyle/>
        <a:p>
          <a:r>
            <a:rPr lang="en-US" dirty="0" smtClean="0"/>
            <a:t>3- Life induced stress </a:t>
          </a:r>
          <a:endParaRPr lang="en-US" dirty="0"/>
        </a:p>
      </dgm:t>
    </dgm:pt>
    <dgm:pt modelId="{7092C1CD-2058-403E-B14B-836ABFF0A876}" type="parTrans" cxnId="{62CC3620-E03B-4012-977F-70C77CA92B9B}">
      <dgm:prSet/>
      <dgm:spPr/>
      <dgm:t>
        <a:bodyPr/>
        <a:lstStyle/>
        <a:p>
          <a:endParaRPr lang="en-US"/>
        </a:p>
      </dgm:t>
    </dgm:pt>
    <dgm:pt modelId="{4C9F87BA-D107-4F87-AF52-A3F48E4F013E}" type="sibTrans" cxnId="{62CC3620-E03B-4012-977F-70C77CA92B9B}">
      <dgm:prSet/>
      <dgm:spPr/>
      <dgm:t>
        <a:bodyPr/>
        <a:lstStyle/>
        <a:p>
          <a:endParaRPr lang="en-US"/>
        </a:p>
      </dgm:t>
    </dgm:pt>
    <dgm:pt modelId="{6C3B2111-7954-4FE5-A432-E4AABA5914EC}">
      <dgm:prSet/>
      <dgm:spPr/>
      <dgm:t>
        <a:bodyPr/>
        <a:lstStyle/>
        <a:p>
          <a:r>
            <a:rPr lang="en-US" dirty="0" smtClean="0"/>
            <a:t>2- Conflict induced stress</a:t>
          </a:r>
          <a:endParaRPr lang="en-US" dirty="0"/>
        </a:p>
      </dgm:t>
    </dgm:pt>
    <dgm:pt modelId="{A2A65282-1053-4DF5-914F-1FE3CB4BCE50}" type="parTrans" cxnId="{DC85D8C3-3C70-4B35-ACCD-33E729C66BF0}">
      <dgm:prSet/>
      <dgm:spPr/>
      <dgm:t>
        <a:bodyPr/>
        <a:lstStyle/>
        <a:p>
          <a:endParaRPr lang="en-US"/>
        </a:p>
      </dgm:t>
    </dgm:pt>
    <dgm:pt modelId="{984A3A07-4A07-4F49-B9D2-396CBE747B8C}" type="sibTrans" cxnId="{DC85D8C3-3C70-4B35-ACCD-33E729C66BF0}">
      <dgm:prSet/>
      <dgm:spPr/>
      <dgm:t>
        <a:bodyPr/>
        <a:lstStyle/>
        <a:p>
          <a:endParaRPr lang="en-US"/>
        </a:p>
      </dgm:t>
    </dgm:pt>
    <dgm:pt modelId="{79E740F5-2D1C-46FA-8BEE-6172EE8C82F7}" type="pres">
      <dgm:prSet presAssocID="{8F621391-A2DB-4877-BBC9-0BE495E8BD93}" presName="Name0" presStyleCnt="0">
        <dgm:presLayoutVars>
          <dgm:dir/>
          <dgm:animLvl val="lvl"/>
          <dgm:resizeHandles val="exact"/>
        </dgm:presLayoutVars>
      </dgm:prSet>
      <dgm:spPr/>
      <dgm:t>
        <a:bodyPr/>
        <a:lstStyle/>
        <a:p>
          <a:endParaRPr lang="en-US"/>
        </a:p>
      </dgm:t>
    </dgm:pt>
    <dgm:pt modelId="{35628B75-CD09-49CB-B287-52D9C59BB5BC}" type="pres">
      <dgm:prSet presAssocID="{92C87EC1-7D7C-44E2-A9E0-6DD05D09CB3F}" presName="composite" presStyleCnt="0"/>
      <dgm:spPr/>
    </dgm:pt>
    <dgm:pt modelId="{CDE28B42-33D8-4DA3-9AC8-21EE30A579FD}" type="pres">
      <dgm:prSet presAssocID="{92C87EC1-7D7C-44E2-A9E0-6DD05D09CB3F}" presName="parTx" presStyleLbl="alignNode1" presStyleIdx="0" presStyleCnt="1">
        <dgm:presLayoutVars>
          <dgm:chMax val="0"/>
          <dgm:chPref val="0"/>
          <dgm:bulletEnabled val="1"/>
        </dgm:presLayoutVars>
      </dgm:prSet>
      <dgm:spPr/>
      <dgm:t>
        <a:bodyPr/>
        <a:lstStyle/>
        <a:p>
          <a:endParaRPr lang="en-US"/>
        </a:p>
      </dgm:t>
    </dgm:pt>
    <dgm:pt modelId="{2FE319A6-FA13-449B-B370-32E883FBB5D7}" type="pres">
      <dgm:prSet presAssocID="{92C87EC1-7D7C-44E2-A9E0-6DD05D09CB3F}" presName="desTx" presStyleLbl="alignAccFollowNode1" presStyleIdx="0" presStyleCnt="1">
        <dgm:presLayoutVars>
          <dgm:bulletEnabled val="1"/>
        </dgm:presLayoutVars>
      </dgm:prSet>
      <dgm:spPr/>
      <dgm:t>
        <a:bodyPr/>
        <a:lstStyle/>
        <a:p>
          <a:endParaRPr lang="en-US"/>
        </a:p>
      </dgm:t>
    </dgm:pt>
  </dgm:ptLst>
  <dgm:cxnLst>
    <dgm:cxn modelId="{2785C010-9618-4185-A513-DDFFC5988ED3}" type="presOf" srcId="{92C87EC1-7D7C-44E2-A9E0-6DD05D09CB3F}" destId="{CDE28B42-33D8-4DA3-9AC8-21EE30A579FD}" srcOrd="0" destOrd="0" presId="urn:microsoft.com/office/officeart/2005/8/layout/hList1"/>
    <dgm:cxn modelId="{62788125-83A2-4538-8AAA-62F7CF1BD902}" type="presOf" srcId="{8F621391-A2DB-4877-BBC9-0BE495E8BD93}" destId="{79E740F5-2D1C-46FA-8BEE-6172EE8C82F7}" srcOrd="0" destOrd="0" presId="urn:microsoft.com/office/officeart/2005/8/layout/hList1"/>
    <dgm:cxn modelId="{62CC3620-E03B-4012-977F-70C77CA92B9B}" srcId="{92C87EC1-7D7C-44E2-A9E0-6DD05D09CB3F}" destId="{34C2B1F3-FF28-4041-A94A-8612C3DD9AC5}" srcOrd="2" destOrd="0" parTransId="{7092C1CD-2058-403E-B14B-836ABFF0A876}" sibTransId="{4C9F87BA-D107-4F87-AF52-A3F48E4F013E}"/>
    <dgm:cxn modelId="{7DF00628-23C3-45EC-8424-0B40BA0B952C}" type="presOf" srcId="{6C30E39F-4EFF-4C42-A968-7DAEA85E525B}" destId="{2FE319A6-FA13-449B-B370-32E883FBB5D7}" srcOrd="0" destOrd="0" presId="urn:microsoft.com/office/officeart/2005/8/layout/hList1"/>
    <dgm:cxn modelId="{150F99BE-152D-4446-9113-1A443383EED6}" type="presOf" srcId="{6C3B2111-7954-4FE5-A432-E4AABA5914EC}" destId="{2FE319A6-FA13-449B-B370-32E883FBB5D7}" srcOrd="0" destOrd="1" presId="urn:microsoft.com/office/officeart/2005/8/layout/hList1"/>
    <dgm:cxn modelId="{9AB88FBF-0834-45B4-AA51-EF88DE5D9A95}" type="presOf" srcId="{34C2B1F3-FF28-4041-A94A-8612C3DD9AC5}" destId="{2FE319A6-FA13-449B-B370-32E883FBB5D7}" srcOrd="0" destOrd="2" presId="urn:microsoft.com/office/officeart/2005/8/layout/hList1"/>
    <dgm:cxn modelId="{639A8EEF-BF82-4194-8F18-7CD35881D6BF}" srcId="{92C87EC1-7D7C-44E2-A9E0-6DD05D09CB3F}" destId="{6C30E39F-4EFF-4C42-A968-7DAEA85E525B}" srcOrd="0" destOrd="0" parTransId="{E2EDECE0-D27C-447F-B75B-D8CAD54552CC}" sibTransId="{CB41C521-B2AC-4A82-B250-BB77ED17999C}"/>
    <dgm:cxn modelId="{DC85D8C3-3C70-4B35-ACCD-33E729C66BF0}" srcId="{92C87EC1-7D7C-44E2-A9E0-6DD05D09CB3F}" destId="{6C3B2111-7954-4FE5-A432-E4AABA5914EC}" srcOrd="1" destOrd="0" parTransId="{A2A65282-1053-4DF5-914F-1FE3CB4BCE50}" sibTransId="{984A3A07-4A07-4F49-B9D2-396CBE747B8C}"/>
    <dgm:cxn modelId="{DA08BC5B-24B7-4831-AB49-1C6E72BB67D2}" srcId="{8F621391-A2DB-4877-BBC9-0BE495E8BD93}" destId="{92C87EC1-7D7C-44E2-A9E0-6DD05D09CB3F}" srcOrd="0" destOrd="0" parTransId="{F1348102-7F6A-41A1-96E6-83BBEA8D0616}" sibTransId="{CAA707D2-E94E-4766-97BF-4C53F653B597}"/>
    <dgm:cxn modelId="{896445B6-9795-4558-AE68-15395A765006}" type="presParOf" srcId="{79E740F5-2D1C-46FA-8BEE-6172EE8C82F7}" destId="{35628B75-CD09-49CB-B287-52D9C59BB5BC}" srcOrd="0" destOrd="0" presId="urn:microsoft.com/office/officeart/2005/8/layout/hList1"/>
    <dgm:cxn modelId="{717C97AB-14A6-4798-BDDA-A94F24E65BF2}" type="presParOf" srcId="{35628B75-CD09-49CB-B287-52D9C59BB5BC}" destId="{CDE28B42-33D8-4DA3-9AC8-21EE30A579FD}" srcOrd="0" destOrd="0" presId="urn:microsoft.com/office/officeart/2005/8/layout/hList1"/>
    <dgm:cxn modelId="{3365D362-42EF-40B2-8370-2DADB77DF285}" type="presParOf" srcId="{35628B75-CD09-49CB-B287-52D9C59BB5BC}" destId="{2FE319A6-FA13-449B-B370-32E883FBB5D7}" srcOrd="1" destOrd="0" presId="urn:microsoft.com/office/officeart/2005/8/layout/hList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7D38527E-E61E-4B0A-8B95-9F9A64890132}" type="doc">
      <dgm:prSet loTypeId="urn:microsoft.com/office/officeart/2005/8/layout/list1" loCatId="list" qsTypeId="urn:microsoft.com/office/officeart/2005/8/quickstyle/simple1" qsCatId="simple" csTypeId="urn:microsoft.com/office/officeart/2005/8/colors/accent6_1" csCatId="accent6" phldr="1"/>
      <dgm:spPr/>
      <dgm:t>
        <a:bodyPr/>
        <a:lstStyle/>
        <a:p>
          <a:endParaRPr lang="en-US"/>
        </a:p>
      </dgm:t>
    </dgm:pt>
    <dgm:pt modelId="{5FAF3F37-EAF6-4834-888A-E90063BFD7E1}">
      <dgm:prSet phldrT="[Text]"/>
      <dgm:spPr/>
      <dgm:t>
        <a:bodyPr/>
        <a:lstStyle/>
        <a:p>
          <a:r>
            <a:rPr lang="en-US" b="1" dirty="0" smtClean="0"/>
            <a:t>1- Frustration</a:t>
          </a:r>
          <a:endParaRPr lang="en-US" b="1" dirty="0"/>
        </a:p>
      </dgm:t>
    </dgm:pt>
    <dgm:pt modelId="{ACD632CB-7C9A-4D5D-9EBC-FCA34E0EC8AF}" type="parTrans" cxnId="{02D61CE3-B93E-41B9-B0DE-2A7ED8EAAD48}">
      <dgm:prSet/>
      <dgm:spPr/>
      <dgm:t>
        <a:bodyPr/>
        <a:lstStyle/>
        <a:p>
          <a:endParaRPr lang="en-US"/>
        </a:p>
      </dgm:t>
    </dgm:pt>
    <dgm:pt modelId="{A7963B11-0135-4E7D-8B50-E1DF3738F8C4}" type="sibTrans" cxnId="{02D61CE3-B93E-41B9-B0DE-2A7ED8EAAD48}">
      <dgm:prSet/>
      <dgm:spPr/>
      <dgm:t>
        <a:bodyPr/>
        <a:lstStyle/>
        <a:p>
          <a:endParaRPr lang="en-US"/>
        </a:p>
      </dgm:t>
    </dgm:pt>
    <dgm:pt modelId="{79F6E3C1-0D4C-4F68-AEB1-76D934BB70BD}">
      <dgm:prSet/>
      <dgm:spPr>
        <a:solidFill>
          <a:srgbClr val="99FFCC">
            <a:alpha val="90000"/>
          </a:srgbClr>
        </a:solidFill>
      </dgm:spPr>
      <dgm:t>
        <a:bodyPr/>
        <a:lstStyle/>
        <a:p>
          <a:r>
            <a:rPr lang="en-US" dirty="0" smtClean="0"/>
            <a:t>Example: You can only buy one ice-cream out of two. </a:t>
          </a:r>
        </a:p>
      </dgm:t>
    </dgm:pt>
    <dgm:pt modelId="{7B696F00-D1E2-4E2F-A075-56B67D65BE7B}" type="parTrans" cxnId="{7897E949-47F3-4E35-BCFF-68ECC305692E}">
      <dgm:prSet/>
      <dgm:spPr/>
      <dgm:t>
        <a:bodyPr/>
        <a:lstStyle/>
        <a:p>
          <a:endParaRPr lang="en-US"/>
        </a:p>
      </dgm:t>
    </dgm:pt>
    <dgm:pt modelId="{C64E79EA-6D6E-485C-AF72-CD32EA9F160A}" type="sibTrans" cxnId="{7897E949-47F3-4E35-BCFF-68ECC305692E}">
      <dgm:prSet/>
      <dgm:spPr/>
      <dgm:t>
        <a:bodyPr/>
        <a:lstStyle/>
        <a:p>
          <a:endParaRPr lang="en-US"/>
        </a:p>
      </dgm:t>
    </dgm:pt>
    <dgm:pt modelId="{7F2B735E-43C6-4CFC-855B-83E9881180AE}">
      <dgm:prSet/>
      <dgm:spPr>
        <a:solidFill>
          <a:srgbClr val="E9BD1B">
            <a:alpha val="90000"/>
          </a:srgbClr>
        </a:solidFill>
      </dgm:spPr>
      <dgm:t>
        <a:bodyPr/>
        <a:lstStyle/>
        <a:p>
          <a:r>
            <a:rPr lang="en-US" dirty="0" smtClean="0"/>
            <a:t>Example: Marriage, death of a loved one, divorced, change of schools, trouble with boss etc.</a:t>
          </a:r>
        </a:p>
      </dgm:t>
    </dgm:pt>
    <dgm:pt modelId="{EC97BEE7-43E7-4F3E-9CF7-6384E48BBE9B}" type="parTrans" cxnId="{B6B32644-246D-4E75-828B-0821FABAC0FE}">
      <dgm:prSet/>
      <dgm:spPr/>
      <dgm:t>
        <a:bodyPr/>
        <a:lstStyle/>
        <a:p>
          <a:endParaRPr lang="en-US"/>
        </a:p>
      </dgm:t>
    </dgm:pt>
    <dgm:pt modelId="{9EFD8A53-FD4F-43BE-A04C-1770C667040D}" type="sibTrans" cxnId="{B6B32644-246D-4E75-828B-0821FABAC0FE}">
      <dgm:prSet/>
      <dgm:spPr/>
      <dgm:t>
        <a:bodyPr/>
        <a:lstStyle/>
        <a:p>
          <a:endParaRPr lang="en-US"/>
        </a:p>
      </dgm:t>
    </dgm:pt>
    <dgm:pt modelId="{432109CE-85C9-4E9A-94F2-C9EA03D18CC2}">
      <dgm:prSet/>
      <dgm:spPr>
        <a:solidFill>
          <a:srgbClr val="E9BD1B">
            <a:alpha val="90000"/>
          </a:srgbClr>
        </a:solidFill>
      </dgm:spPr>
      <dgm:t>
        <a:bodyPr/>
        <a:lstStyle/>
        <a:p>
          <a:r>
            <a:rPr lang="en-US" dirty="0" smtClean="0"/>
            <a:t>Life events that can be stressful</a:t>
          </a:r>
        </a:p>
      </dgm:t>
    </dgm:pt>
    <dgm:pt modelId="{2CDDB926-7549-426E-A58A-D183425DF983}" type="parTrans" cxnId="{9248C7C6-25E5-468D-9BB0-3B504841EBD1}">
      <dgm:prSet/>
      <dgm:spPr/>
      <dgm:t>
        <a:bodyPr/>
        <a:lstStyle/>
        <a:p>
          <a:endParaRPr lang="en-US"/>
        </a:p>
      </dgm:t>
    </dgm:pt>
    <dgm:pt modelId="{BB0974D8-D729-42FF-8EDD-4618CAD7E997}" type="sibTrans" cxnId="{9248C7C6-25E5-468D-9BB0-3B504841EBD1}">
      <dgm:prSet/>
      <dgm:spPr/>
      <dgm:t>
        <a:bodyPr/>
        <a:lstStyle/>
        <a:p>
          <a:endParaRPr lang="en-US"/>
        </a:p>
      </dgm:t>
    </dgm:pt>
    <dgm:pt modelId="{C0287B0F-8775-403B-BFD1-C94316A4A7C3}">
      <dgm:prSet phldrT="[Text]"/>
      <dgm:spPr>
        <a:solidFill>
          <a:srgbClr val="99FFCC">
            <a:alpha val="90000"/>
          </a:srgbClr>
        </a:solidFill>
      </dgm:spPr>
      <dgm:t>
        <a:bodyPr/>
        <a:lstStyle/>
        <a:p>
          <a:r>
            <a:rPr lang="en-US" dirty="0" smtClean="0"/>
            <a:t>When some goals can be satisfied on the expense of others. </a:t>
          </a:r>
          <a:endParaRPr lang="en-US" dirty="0"/>
        </a:p>
      </dgm:t>
    </dgm:pt>
    <dgm:pt modelId="{C90F12F7-E7D0-4FC2-828D-BE69C64C15F1}" type="parTrans" cxnId="{ADF55D66-2EE7-4C79-B856-C76BF163AFE7}">
      <dgm:prSet/>
      <dgm:spPr/>
      <dgm:t>
        <a:bodyPr/>
        <a:lstStyle/>
        <a:p>
          <a:endParaRPr lang="en-US"/>
        </a:p>
      </dgm:t>
    </dgm:pt>
    <dgm:pt modelId="{976D2800-3B22-4A19-B4D4-2CC60EFBDBB6}" type="sibTrans" cxnId="{ADF55D66-2EE7-4C79-B856-C76BF163AFE7}">
      <dgm:prSet/>
      <dgm:spPr/>
      <dgm:t>
        <a:bodyPr/>
        <a:lstStyle/>
        <a:p>
          <a:endParaRPr lang="en-US"/>
        </a:p>
      </dgm:t>
    </dgm:pt>
    <dgm:pt modelId="{5B0E38B3-85F9-40D6-B5B5-3C14FCB20C14}">
      <dgm:prSet phldrT="[Text]"/>
      <dgm:spPr>
        <a:solidFill>
          <a:srgbClr val="DE9ABC">
            <a:alpha val="90000"/>
          </a:srgbClr>
        </a:solidFill>
      </dgm:spPr>
      <dgm:t>
        <a:bodyPr/>
        <a:lstStyle/>
        <a:p>
          <a:r>
            <a:rPr lang="en-US" dirty="0" smtClean="0"/>
            <a:t>Blocking of goal directed behavior </a:t>
          </a:r>
          <a:endParaRPr lang="en-US" dirty="0"/>
        </a:p>
      </dgm:t>
    </dgm:pt>
    <dgm:pt modelId="{103A7EBB-7F12-4910-B0C9-681AB4C22885}" type="parTrans" cxnId="{61745B8D-79FD-45A0-A104-D7A0EC8C53CB}">
      <dgm:prSet/>
      <dgm:spPr/>
      <dgm:t>
        <a:bodyPr/>
        <a:lstStyle/>
        <a:p>
          <a:endParaRPr lang="en-US"/>
        </a:p>
      </dgm:t>
    </dgm:pt>
    <dgm:pt modelId="{A3D555A9-ECA6-4977-9079-5CA4535664B4}" type="sibTrans" cxnId="{61745B8D-79FD-45A0-A104-D7A0EC8C53CB}">
      <dgm:prSet/>
      <dgm:spPr/>
      <dgm:t>
        <a:bodyPr/>
        <a:lstStyle/>
        <a:p>
          <a:endParaRPr lang="en-US"/>
        </a:p>
      </dgm:t>
    </dgm:pt>
    <dgm:pt modelId="{C1F67BA6-8EED-4634-A71C-566FB13A1F99}">
      <dgm:prSet phldrT="[Text]"/>
      <dgm:spPr>
        <a:solidFill>
          <a:srgbClr val="DE9ABC">
            <a:alpha val="90000"/>
          </a:srgbClr>
        </a:solidFill>
      </dgm:spPr>
      <dgm:t>
        <a:bodyPr/>
        <a:lstStyle/>
        <a:p>
          <a:r>
            <a:rPr lang="en-US" dirty="0" smtClean="0"/>
            <a:t>Example: being stuck in a traffic jam can be very frustrating. Or light went off during paper.</a:t>
          </a:r>
          <a:endParaRPr lang="en-US" dirty="0"/>
        </a:p>
      </dgm:t>
    </dgm:pt>
    <dgm:pt modelId="{6363DD92-191E-4607-9C23-ABF4DB9EE923}" type="parTrans" cxnId="{B09F5EE2-1C0D-4C98-8A9A-E36E2167F6C0}">
      <dgm:prSet/>
      <dgm:spPr/>
      <dgm:t>
        <a:bodyPr/>
        <a:lstStyle/>
        <a:p>
          <a:endParaRPr lang="en-US"/>
        </a:p>
      </dgm:t>
    </dgm:pt>
    <dgm:pt modelId="{E022FB3F-CDAC-4718-BDCA-2D359C34D5FA}" type="sibTrans" cxnId="{B09F5EE2-1C0D-4C98-8A9A-E36E2167F6C0}">
      <dgm:prSet/>
      <dgm:spPr/>
      <dgm:t>
        <a:bodyPr/>
        <a:lstStyle/>
        <a:p>
          <a:endParaRPr lang="en-US"/>
        </a:p>
      </dgm:t>
    </dgm:pt>
    <dgm:pt modelId="{3FA6F03D-B877-4BF9-B54B-8AE864719819}">
      <dgm:prSet phldrT="[Text]"/>
      <dgm:spPr/>
      <dgm:t>
        <a:bodyPr/>
        <a:lstStyle/>
        <a:p>
          <a:r>
            <a:rPr lang="en-US" b="1" dirty="0" smtClean="0"/>
            <a:t>2- Conflict Induced Stress</a:t>
          </a:r>
          <a:endParaRPr lang="en-US" b="1" dirty="0"/>
        </a:p>
      </dgm:t>
    </dgm:pt>
    <dgm:pt modelId="{19E5C2F0-B771-4FAF-BC0C-16DE07330107}" type="parTrans" cxnId="{261B910F-B086-49AC-857D-8A2CC2E33092}">
      <dgm:prSet/>
      <dgm:spPr/>
      <dgm:t>
        <a:bodyPr/>
        <a:lstStyle/>
        <a:p>
          <a:endParaRPr lang="en-US"/>
        </a:p>
      </dgm:t>
    </dgm:pt>
    <dgm:pt modelId="{07B1EFD4-3A4F-4F93-830B-EBE260C05D53}" type="sibTrans" cxnId="{261B910F-B086-49AC-857D-8A2CC2E33092}">
      <dgm:prSet/>
      <dgm:spPr/>
      <dgm:t>
        <a:bodyPr/>
        <a:lstStyle/>
        <a:p>
          <a:endParaRPr lang="en-US"/>
        </a:p>
      </dgm:t>
    </dgm:pt>
    <dgm:pt modelId="{4C4FF7EA-E315-4961-9185-1A9777A957F8}">
      <dgm:prSet/>
      <dgm:spPr/>
      <dgm:t>
        <a:bodyPr/>
        <a:lstStyle/>
        <a:p>
          <a:r>
            <a:rPr lang="en-US" b="1" dirty="0" smtClean="0"/>
            <a:t>3- Life Induced Stress</a:t>
          </a:r>
        </a:p>
      </dgm:t>
    </dgm:pt>
    <dgm:pt modelId="{6986E6EC-60B5-4F81-B54A-C13DDDF9500D}" type="sibTrans" cxnId="{DBDB19F9-8794-4C0E-BD71-D089AEDA0702}">
      <dgm:prSet/>
      <dgm:spPr/>
      <dgm:t>
        <a:bodyPr/>
        <a:lstStyle/>
        <a:p>
          <a:endParaRPr lang="en-US"/>
        </a:p>
      </dgm:t>
    </dgm:pt>
    <dgm:pt modelId="{1CC4008C-F288-4EF5-AA7D-80E5501578C7}" type="parTrans" cxnId="{DBDB19F9-8794-4C0E-BD71-D089AEDA0702}">
      <dgm:prSet/>
      <dgm:spPr/>
      <dgm:t>
        <a:bodyPr/>
        <a:lstStyle/>
        <a:p>
          <a:endParaRPr lang="en-US"/>
        </a:p>
      </dgm:t>
    </dgm:pt>
    <dgm:pt modelId="{8D6EC313-7C85-4117-B062-29DDB41C3438}" type="pres">
      <dgm:prSet presAssocID="{7D38527E-E61E-4B0A-8B95-9F9A64890132}" presName="linear" presStyleCnt="0">
        <dgm:presLayoutVars>
          <dgm:dir/>
          <dgm:animLvl val="lvl"/>
          <dgm:resizeHandles val="exact"/>
        </dgm:presLayoutVars>
      </dgm:prSet>
      <dgm:spPr/>
      <dgm:t>
        <a:bodyPr/>
        <a:lstStyle/>
        <a:p>
          <a:endParaRPr lang="en-US"/>
        </a:p>
      </dgm:t>
    </dgm:pt>
    <dgm:pt modelId="{7F3201FB-C6AB-4ADD-92E1-9AEC3F82A4D1}" type="pres">
      <dgm:prSet presAssocID="{5FAF3F37-EAF6-4834-888A-E90063BFD7E1}" presName="parentLin" presStyleCnt="0"/>
      <dgm:spPr/>
    </dgm:pt>
    <dgm:pt modelId="{B18844EE-4D1A-4ACB-9734-12F255797495}" type="pres">
      <dgm:prSet presAssocID="{5FAF3F37-EAF6-4834-888A-E90063BFD7E1}" presName="parentLeftMargin" presStyleLbl="node1" presStyleIdx="0" presStyleCnt="3"/>
      <dgm:spPr/>
      <dgm:t>
        <a:bodyPr/>
        <a:lstStyle/>
        <a:p>
          <a:endParaRPr lang="en-US"/>
        </a:p>
      </dgm:t>
    </dgm:pt>
    <dgm:pt modelId="{2ED6F52F-CE70-44E0-AEA2-702AB854872A}" type="pres">
      <dgm:prSet presAssocID="{5FAF3F37-EAF6-4834-888A-E90063BFD7E1}" presName="parentText" presStyleLbl="node1" presStyleIdx="0" presStyleCnt="3">
        <dgm:presLayoutVars>
          <dgm:chMax val="0"/>
          <dgm:bulletEnabled val="1"/>
        </dgm:presLayoutVars>
      </dgm:prSet>
      <dgm:spPr/>
      <dgm:t>
        <a:bodyPr/>
        <a:lstStyle/>
        <a:p>
          <a:endParaRPr lang="en-US"/>
        </a:p>
      </dgm:t>
    </dgm:pt>
    <dgm:pt modelId="{FA79B1AA-C197-44DC-BC65-78D72CB6A09D}" type="pres">
      <dgm:prSet presAssocID="{5FAF3F37-EAF6-4834-888A-E90063BFD7E1}" presName="negativeSpace" presStyleCnt="0"/>
      <dgm:spPr/>
    </dgm:pt>
    <dgm:pt modelId="{A4301447-E54D-4738-B92D-427E15CB59CE}" type="pres">
      <dgm:prSet presAssocID="{5FAF3F37-EAF6-4834-888A-E90063BFD7E1}" presName="childText" presStyleLbl="conFgAcc1" presStyleIdx="0" presStyleCnt="3">
        <dgm:presLayoutVars>
          <dgm:bulletEnabled val="1"/>
        </dgm:presLayoutVars>
      </dgm:prSet>
      <dgm:spPr/>
      <dgm:t>
        <a:bodyPr/>
        <a:lstStyle/>
        <a:p>
          <a:endParaRPr lang="en-US"/>
        </a:p>
      </dgm:t>
    </dgm:pt>
    <dgm:pt modelId="{4597FF76-871F-4271-AEBF-9877EB0CED20}" type="pres">
      <dgm:prSet presAssocID="{A7963B11-0135-4E7D-8B50-E1DF3738F8C4}" presName="spaceBetweenRectangles" presStyleCnt="0"/>
      <dgm:spPr/>
    </dgm:pt>
    <dgm:pt modelId="{1223433E-FBBE-4C30-8C62-2B4126F12D12}" type="pres">
      <dgm:prSet presAssocID="{3FA6F03D-B877-4BF9-B54B-8AE864719819}" presName="parentLin" presStyleCnt="0"/>
      <dgm:spPr/>
    </dgm:pt>
    <dgm:pt modelId="{26B89CDC-3986-44CD-A076-25E890AA959F}" type="pres">
      <dgm:prSet presAssocID="{3FA6F03D-B877-4BF9-B54B-8AE864719819}" presName="parentLeftMargin" presStyleLbl="node1" presStyleIdx="0" presStyleCnt="3"/>
      <dgm:spPr/>
      <dgm:t>
        <a:bodyPr/>
        <a:lstStyle/>
        <a:p>
          <a:endParaRPr lang="en-US"/>
        </a:p>
      </dgm:t>
    </dgm:pt>
    <dgm:pt modelId="{6EB1D66E-0886-491A-82C0-16B186FCF951}" type="pres">
      <dgm:prSet presAssocID="{3FA6F03D-B877-4BF9-B54B-8AE864719819}" presName="parentText" presStyleLbl="node1" presStyleIdx="1" presStyleCnt="3">
        <dgm:presLayoutVars>
          <dgm:chMax val="0"/>
          <dgm:bulletEnabled val="1"/>
        </dgm:presLayoutVars>
      </dgm:prSet>
      <dgm:spPr/>
      <dgm:t>
        <a:bodyPr/>
        <a:lstStyle/>
        <a:p>
          <a:endParaRPr lang="en-US"/>
        </a:p>
      </dgm:t>
    </dgm:pt>
    <dgm:pt modelId="{39531A65-6355-493F-87CE-08E18FDE0604}" type="pres">
      <dgm:prSet presAssocID="{3FA6F03D-B877-4BF9-B54B-8AE864719819}" presName="negativeSpace" presStyleCnt="0"/>
      <dgm:spPr/>
    </dgm:pt>
    <dgm:pt modelId="{3BD8D970-DC79-4DE4-B70D-5BB804436C51}" type="pres">
      <dgm:prSet presAssocID="{3FA6F03D-B877-4BF9-B54B-8AE864719819}" presName="childText" presStyleLbl="conFgAcc1" presStyleIdx="1" presStyleCnt="3">
        <dgm:presLayoutVars>
          <dgm:bulletEnabled val="1"/>
        </dgm:presLayoutVars>
      </dgm:prSet>
      <dgm:spPr/>
      <dgm:t>
        <a:bodyPr/>
        <a:lstStyle/>
        <a:p>
          <a:endParaRPr lang="en-US"/>
        </a:p>
      </dgm:t>
    </dgm:pt>
    <dgm:pt modelId="{9F061F7C-62BF-4A99-A031-2D3A80F15B78}" type="pres">
      <dgm:prSet presAssocID="{07B1EFD4-3A4F-4F93-830B-EBE260C05D53}" presName="spaceBetweenRectangles" presStyleCnt="0"/>
      <dgm:spPr/>
    </dgm:pt>
    <dgm:pt modelId="{9678DA02-3D88-4552-A09A-F31DBA1BC90D}" type="pres">
      <dgm:prSet presAssocID="{4C4FF7EA-E315-4961-9185-1A9777A957F8}" presName="parentLin" presStyleCnt="0"/>
      <dgm:spPr/>
    </dgm:pt>
    <dgm:pt modelId="{D76429EF-2EC5-4E62-BC73-BBE414DC7C3D}" type="pres">
      <dgm:prSet presAssocID="{4C4FF7EA-E315-4961-9185-1A9777A957F8}" presName="parentLeftMargin" presStyleLbl="node1" presStyleIdx="1" presStyleCnt="3"/>
      <dgm:spPr/>
      <dgm:t>
        <a:bodyPr/>
        <a:lstStyle/>
        <a:p>
          <a:endParaRPr lang="en-US"/>
        </a:p>
      </dgm:t>
    </dgm:pt>
    <dgm:pt modelId="{8AA8504B-AFDF-47B2-80D6-89826B13E5D2}" type="pres">
      <dgm:prSet presAssocID="{4C4FF7EA-E315-4961-9185-1A9777A957F8}" presName="parentText" presStyleLbl="node1" presStyleIdx="2" presStyleCnt="3">
        <dgm:presLayoutVars>
          <dgm:chMax val="0"/>
          <dgm:bulletEnabled val="1"/>
        </dgm:presLayoutVars>
      </dgm:prSet>
      <dgm:spPr/>
      <dgm:t>
        <a:bodyPr/>
        <a:lstStyle/>
        <a:p>
          <a:endParaRPr lang="en-US"/>
        </a:p>
      </dgm:t>
    </dgm:pt>
    <dgm:pt modelId="{6FE53E42-57AC-4212-A7B2-45E3FAA95485}" type="pres">
      <dgm:prSet presAssocID="{4C4FF7EA-E315-4961-9185-1A9777A957F8}" presName="negativeSpace" presStyleCnt="0"/>
      <dgm:spPr/>
    </dgm:pt>
    <dgm:pt modelId="{87E929B6-2D2C-45AE-B988-838D6FA72201}" type="pres">
      <dgm:prSet presAssocID="{4C4FF7EA-E315-4961-9185-1A9777A957F8}" presName="childText" presStyleLbl="conFgAcc1" presStyleIdx="2" presStyleCnt="3">
        <dgm:presLayoutVars>
          <dgm:bulletEnabled val="1"/>
        </dgm:presLayoutVars>
      </dgm:prSet>
      <dgm:spPr/>
      <dgm:t>
        <a:bodyPr/>
        <a:lstStyle/>
        <a:p>
          <a:endParaRPr lang="en-US"/>
        </a:p>
      </dgm:t>
    </dgm:pt>
  </dgm:ptLst>
  <dgm:cxnLst>
    <dgm:cxn modelId="{4AABF892-C1B0-4758-A204-E6BE22C12510}" type="presOf" srcId="{5FAF3F37-EAF6-4834-888A-E90063BFD7E1}" destId="{B18844EE-4D1A-4ACB-9734-12F255797495}" srcOrd="0" destOrd="0" presId="urn:microsoft.com/office/officeart/2005/8/layout/list1"/>
    <dgm:cxn modelId="{261B910F-B086-49AC-857D-8A2CC2E33092}" srcId="{7D38527E-E61E-4B0A-8B95-9F9A64890132}" destId="{3FA6F03D-B877-4BF9-B54B-8AE864719819}" srcOrd="1" destOrd="0" parTransId="{19E5C2F0-B771-4FAF-BC0C-16DE07330107}" sibTransId="{07B1EFD4-3A4F-4F93-830B-EBE260C05D53}"/>
    <dgm:cxn modelId="{93207479-22C7-48AD-91C9-E6629CF68ED8}" type="presOf" srcId="{5FAF3F37-EAF6-4834-888A-E90063BFD7E1}" destId="{2ED6F52F-CE70-44E0-AEA2-702AB854872A}" srcOrd="1" destOrd="0" presId="urn:microsoft.com/office/officeart/2005/8/layout/list1"/>
    <dgm:cxn modelId="{B99EAC25-F2A3-4D59-8CC5-192CCB851F5C}" type="presOf" srcId="{3FA6F03D-B877-4BF9-B54B-8AE864719819}" destId="{26B89CDC-3986-44CD-A076-25E890AA959F}" srcOrd="0" destOrd="0" presId="urn:microsoft.com/office/officeart/2005/8/layout/list1"/>
    <dgm:cxn modelId="{D88427D5-A702-4290-B932-9408F57F9A16}" type="presOf" srcId="{3FA6F03D-B877-4BF9-B54B-8AE864719819}" destId="{6EB1D66E-0886-491A-82C0-16B186FCF951}" srcOrd="1" destOrd="0" presId="urn:microsoft.com/office/officeart/2005/8/layout/list1"/>
    <dgm:cxn modelId="{DBDB19F9-8794-4C0E-BD71-D089AEDA0702}" srcId="{7D38527E-E61E-4B0A-8B95-9F9A64890132}" destId="{4C4FF7EA-E315-4961-9185-1A9777A957F8}" srcOrd="2" destOrd="0" parTransId="{1CC4008C-F288-4EF5-AA7D-80E5501578C7}" sibTransId="{6986E6EC-60B5-4F81-B54A-C13DDDF9500D}"/>
    <dgm:cxn modelId="{612F6A7E-9F35-4B35-A515-54CE1CC24F41}" type="presOf" srcId="{C0287B0F-8775-403B-BFD1-C94316A4A7C3}" destId="{3BD8D970-DC79-4DE4-B70D-5BB804436C51}" srcOrd="0" destOrd="0" presId="urn:microsoft.com/office/officeart/2005/8/layout/list1"/>
    <dgm:cxn modelId="{B1A97B39-D3D2-4EF7-9040-1B8348520006}" type="presOf" srcId="{7D38527E-E61E-4B0A-8B95-9F9A64890132}" destId="{8D6EC313-7C85-4117-B062-29DDB41C3438}" srcOrd="0" destOrd="0" presId="urn:microsoft.com/office/officeart/2005/8/layout/list1"/>
    <dgm:cxn modelId="{2CAC42F7-C5A9-4C81-ADB7-D006A57CA6B5}" type="presOf" srcId="{5B0E38B3-85F9-40D6-B5B5-3C14FCB20C14}" destId="{A4301447-E54D-4738-B92D-427E15CB59CE}" srcOrd="0" destOrd="0" presId="urn:microsoft.com/office/officeart/2005/8/layout/list1"/>
    <dgm:cxn modelId="{C2C3212B-CD95-4387-B657-316751D2FA64}" type="presOf" srcId="{4C4FF7EA-E315-4961-9185-1A9777A957F8}" destId="{8AA8504B-AFDF-47B2-80D6-89826B13E5D2}" srcOrd="1" destOrd="0" presId="urn:microsoft.com/office/officeart/2005/8/layout/list1"/>
    <dgm:cxn modelId="{02D61CE3-B93E-41B9-B0DE-2A7ED8EAAD48}" srcId="{7D38527E-E61E-4B0A-8B95-9F9A64890132}" destId="{5FAF3F37-EAF6-4834-888A-E90063BFD7E1}" srcOrd="0" destOrd="0" parTransId="{ACD632CB-7C9A-4D5D-9EBC-FCA34E0EC8AF}" sibTransId="{A7963B11-0135-4E7D-8B50-E1DF3738F8C4}"/>
    <dgm:cxn modelId="{7897E949-47F3-4E35-BCFF-68ECC305692E}" srcId="{3FA6F03D-B877-4BF9-B54B-8AE864719819}" destId="{79F6E3C1-0D4C-4F68-AEB1-76D934BB70BD}" srcOrd="1" destOrd="0" parTransId="{7B696F00-D1E2-4E2F-A075-56B67D65BE7B}" sibTransId="{C64E79EA-6D6E-485C-AF72-CD32EA9F160A}"/>
    <dgm:cxn modelId="{B6B32644-246D-4E75-828B-0821FABAC0FE}" srcId="{4C4FF7EA-E315-4961-9185-1A9777A957F8}" destId="{7F2B735E-43C6-4CFC-855B-83E9881180AE}" srcOrd="1" destOrd="0" parTransId="{EC97BEE7-43E7-4F3E-9CF7-6384E48BBE9B}" sibTransId="{9EFD8A53-FD4F-43BE-A04C-1770C667040D}"/>
    <dgm:cxn modelId="{ADF55D66-2EE7-4C79-B856-C76BF163AFE7}" srcId="{3FA6F03D-B877-4BF9-B54B-8AE864719819}" destId="{C0287B0F-8775-403B-BFD1-C94316A4A7C3}" srcOrd="0" destOrd="0" parTransId="{C90F12F7-E7D0-4FC2-828D-BE69C64C15F1}" sibTransId="{976D2800-3B22-4A19-B4D4-2CC60EFBDBB6}"/>
    <dgm:cxn modelId="{B53D780D-88E1-4AA0-AD37-EFE48CE57A02}" type="presOf" srcId="{C1F67BA6-8EED-4634-A71C-566FB13A1F99}" destId="{A4301447-E54D-4738-B92D-427E15CB59CE}" srcOrd="0" destOrd="1" presId="urn:microsoft.com/office/officeart/2005/8/layout/list1"/>
    <dgm:cxn modelId="{C2B22FC1-F62F-412D-B36B-99D364F0376D}" type="presOf" srcId="{7F2B735E-43C6-4CFC-855B-83E9881180AE}" destId="{87E929B6-2D2C-45AE-B988-838D6FA72201}" srcOrd="0" destOrd="1" presId="urn:microsoft.com/office/officeart/2005/8/layout/list1"/>
    <dgm:cxn modelId="{61745B8D-79FD-45A0-A104-D7A0EC8C53CB}" srcId="{5FAF3F37-EAF6-4834-888A-E90063BFD7E1}" destId="{5B0E38B3-85F9-40D6-B5B5-3C14FCB20C14}" srcOrd="0" destOrd="0" parTransId="{103A7EBB-7F12-4910-B0C9-681AB4C22885}" sibTransId="{A3D555A9-ECA6-4977-9079-5CA4535664B4}"/>
    <dgm:cxn modelId="{9248C7C6-25E5-468D-9BB0-3B504841EBD1}" srcId="{4C4FF7EA-E315-4961-9185-1A9777A957F8}" destId="{432109CE-85C9-4E9A-94F2-C9EA03D18CC2}" srcOrd="0" destOrd="0" parTransId="{2CDDB926-7549-426E-A58A-D183425DF983}" sibTransId="{BB0974D8-D729-42FF-8EDD-4618CAD7E997}"/>
    <dgm:cxn modelId="{6542AAEB-216F-4C9E-860D-0E30E9695E98}" type="presOf" srcId="{4C4FF7EA-E315-4961-9185-1A9777A957F8}" destId="{D76429EF-2EC5-4E62-BC73-BBE414DC7C3D}" srcOrd="0" destOrd="0" presId="urn:microsoft.com/office/officeart/2005/8/layout/list1"/>
    <dgm:cxn modelId="{B09F5EE2-1C0D-4C98-8A9A-E36E2167F6C0}" srcId="{5FAF3F37-EAF6-4834-888A-E90063BFD7E1}" destId="{C1F67BA6-8EED-4634-A71C-566FB13A1F99}" srcOrd="1" destOrd="0" parTransId="{6363DD92-191E-4607-9C23-ABF4DB9EE923}" sibTransId="{E022FB3F-CDAC-4718-BDCA-2D359C34D5FA}"/>
    <dgm:cxn modelId="{328D2E0B-2DA4-47EB-938E-DD5552D5AE82}" type="presOf" srcId="{432109CE-85C9-4E9A-94F2-C9EA03D18CC2}" destId="{87E929B6-2D2C-45AE-B988-838D6FA72201}" srcOrd="0" destOrd="0" presId="urn:microsoft.com/office/officeart/2005/8/layout/list1"/>
    <dgm:cxn modelId="{0A170527-1C7F-4EE4-9C61-64B29207F245}" type="presOf" srcId="{79F6E3C1-0D4C-4F68-AEB1-76D934BB70BD}" destId="{3BD8D970-DC79-4DE4-B70D-5BB804436C51}" srcOrd="0" destOrd="1" presId="urn:microsoft.com/office/officeart/2005/8/layout/list1"/>
    <dgm:cxn modelId="{BDE4EC44-B3B9-4E52-BB3E-B9FC89C86994}" type="presParOf" srcId="{8D6EC313-7C85-4117-B062-29DDB41C3438}" destId="{7F3201FB-C6AB-4ADD-92E1-9AEC3F82A4D1}" srcOrd="0" destOrd="0" presId="urn:microsoft.com/office/officeart/2005/8/layout/list1"/>
    <dgm:cxn modelId="{9702931F-9E7A-4E58-A524-1D83E6CE7BC9}" type="presParOf" srcId="{7F3201FB-C6AB-4ADD-92E1-9AEC3F82A4D1}" destId="{B18844EE-4D1A-4ACB-9734-12F255797495}" srcOrd="0" destOrd="0" presId="urn:microsoft.com/office/officeart/2005/8/layout/list1"/>
    <dgm:cxn modelId="{99BCFCE4-E102-4C83-927A-328545B2A6BD}" type="presParOf" srcId="{7F3201FB-C6AB-4ADD-92E1-9AEC3F82A4D1}" destId="{2ED6F52F-CE70-44E0-AEA2-702AB854872A}" srcOrd="1" destOrd="0" presId="urn:microsoft.com/office/officeart/2005/8/layout/list1"/>
    <dgm:cxn modelId="{9905A89F-7083-4570-934D-593EA009A65D}" type="presParOf" srcId="{8D6EC313-7C85-4117-B062-29DDB41C3438}" destId="{FA79B1AA-C197-44DC-BC65-78D72CB6A09D}" srcOrd="1" destOrd="0" presId="urn:microsoft.com/office/officeart/2005/8/layout/list1"/>
    <dgm:cxn modelId="{0353F5A4-E9D2-4AE4-A1D1-5C3DD09031CB}" type="presParOf" srcId="{8D6EC313-7C85-4117-B062-29DDB41C3438}" destId="{A4301447-E54D-4738-B92D-427E15CB59CE}" srcOrd="2" destOrd="0" presId="urn:microsoft.com/office/officeart/2005/8/layout/list1"/>
    <dgm:cxn modelId="{6947092B-D88D-47B9-9C21-38882B2BB6CD}" type="presParOf" srcId="{8D6EC313-7C85-4117-B062-29DDB41C3438}" destId="{4597FF76-871F-4271-AEBF-9877EB0CED20}" srcOrd="3" destOrd="0" presId="urn:microsoft.com/office/officeart/2005/8/layout/list1"/>
    <dgm:cxn modelId="{DAD5BCBF-0047-46B0-B31E-6643B8A5E5B5}" type="presParOf" srcId="{8D6EC313-7C85-4117-B062-29DDB41C3438}" destId="{1223433E-FBBE-4C30-8C62-2B4126F12D12}" srcOrd="4" destOrd="0" presId="urn:microsoft.com/office/officeart/2005/8/layout/list1"/>
    <dgm:cxn modelId="{B39940A3-C366-4D84-BA66-844EC34A8E2C}" type="presParOf" srcId="{1223433E-FBBE-4C30-8C62-2B4126F12D12}" destId="{26B89CDC-3986-44CD-A076-25E890AA959F}" srcOrd="0" destOrd="0" presId="urn:microsoft.com/office/officeart/2005/8/layout/list1"/>
    <dgm:cxn modelId="{DB86EF9F-1215-401E-AA38-0ABA7B2ABCA2}" type="presParOf" srcId="{1223433E-FBBE-4C30-8C62-2B4126F12D12}" destId="{6EB1D66E-0886-491A-82C0-16B186FCF951}" srcOrd="1" destOrd="0" presId="urn:microsoft.com/office/officeart/2005/8/layout/list1"/>
    <dgm:cxn modelId="{4ECFF9C7-4C79-48CE-9C9A-CEA1757BA5ED}" type="presParOf" srcId="{8D6EC313-7C85-4117-B062-29DDB41C3438}" destId="{39531A65-6355-493F-87CE-08E18FDE0604}" srcOrd="5" destOrd="0" presId="urn:microsoft.com/office/officeart/2005/8/layout/list1"/>
    <dgm:cxn modelId="{521A1992-48E8-4EE5-9B6C-4F145628A973}" type="presParOf" srcId="{8D6EC313-7C85-4117-B062-29DDB41C3438}" destId="{3BD8D970-DC79-4DE4-B70D-5BB804436C51}" srcOrd="6" destOrd="0" presId="urn:microsoft.com/office/officeart/2005/8/layout/list1"/>
    <dgm:cxn modelId="{7A929F03-E9BF-4A9A-A411-65C517365AC6}" type="presParOf" srcId="{8D6EC313-7C85-4117-B062-29DDB41C3438}" destId="{9F061F7C-62BF-4A99-A031-2D3A80F15B78}" srcOrd="7" destOrd="0" presId="urn:microsoft.com/office/officeart/2005/8/layout/list1"/>
    <dgm:cxn modelId="{CC8DC4D8-543D-46CC-9EFC-81BC384A7B1F}" type="presParOf" srcId="{8D6EC313-7C85-4117-B062-29DDB41C3438}" destId="{9678DA02-3D88-4552-A09A-F31DBA1BC90D}" srcOrd="8" destOrd="0" presId="urn:microsoft.com/office/officeart/2005/8/layout/list1"/>
    <dgm:cxn modelId="{659BCDEA-7810-4DC6-A1CC-97BE5D320837}" type="presParOf" srcId="{9678DA02-3D88-4552-A09A-F31DBA1BC90D}" destId="{D76429EF-2EC5-4E62-BC73-BBE414DC7C3D}" srcOrd="0" destOrd="0" presId="urn:microsoft.com/office/officeart/2005/8/layout/list1"/>
    <dgm:cxn modelId="{28B43A83-8591-4BDD-8889-BA277EC1A390}" type="presParOf" srcId="{9678DA02-3D88-4552-A09A-F31DBA1BC90D}" destId="{8AA8504B-AFDF-47B2-80D6-89826B13E5D2}" srcOrd="1" destOrd="0" presId="urn:microsoft.com/office/officeart/2005/8/layout/list1"/>
    <dgm:cxn modelId="{AE285534-A929-4B45-BB09-A8A36B28AC01}" type="presParOf" srcId="{8D6EC313-7C85-4117-B062-29DDB41C3438}" destId="{6FE53E42-57AC-4212-A7B2-45E3FAA95485}" srcOrd="9" destOrd="0" presId="urn:microsoft.com/office/officeart/2005/8/layout/list1"/>
    <dgm:cxn modelId="{CD4023E8-83D3-4286-A893-842B96ED87D6}" type="presParOf" srcId="{8D6EC313-7C85-4117-B062-29DDB41C3438}" destId="{87E929B6-2D2C-45AE-B988-838D6FA72201}"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05AC1D69-8209-425B-9FCB-9EEDDD84E1A2}"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72F6567C-3240-4CA5-9500-F2211F428935}">
      <dgm:prSet phldrT="[Text]" custT="1"/>
      <dgm:spPr/>
      <dgm:t>
        <a:bodyPr/>
        <a:lstStyle/>
        <a:p>
          <a:pPr algn="ctr"/>
          <a:r>
            <a:rPr lang="en-US" sz="2200" dirty="0" smtClean="0">
              <a:ea typeface="Times New Roman"/>
              <a:cs typeface="Times New Roman" panose="02020603050405020304" pitchFamily="18" charset="0"/>
              <a:sym typeface="Times New Roman"/>
            </a:rPr>
            <a:t>For two major reasons:</a:t>
          </a:r>
          <a:endParaRPr lang="en-US" sz="2200" dirty="0"/>
        </a:p>
      </dgm:t>
    </dgm:pt>
    <dgm:pt modelId="{1AE9EC3F-4E17-40CA-A1EC-62F87086A4DD}" type="parTrans" cxnId="{218B2602-7BED-4FFA-85A6-672E13B91CD6}">
      <dgm:prSet/>
      <dgm:spPr/>
      <dgm:t>
        <a:bodyPr/>
        <a:lstStyle/>
        <a:p>
          <a:pPr algn="ctr"/>
          <a:endParaRPr lang="en-US" sz="2200"/>
        </a:p>
      </dgm:t>
    </dgm:pt>
    <dgm:pt modelId="{EF185A70-BBA5-4633-9B1C-47E51A21FA87}" type="sibTrans" cxnId="{218B2602-7BED-4FFA-85A6-672E13B91CD6}">
      <dgm:prSet/>
      <dgm:spPr/>
      <dgm:t>
        <a:bodyPr/>
        <a:lstStyle/>
        <a:p>
          <a:pPr algn="ctr"/>
          <a:endParaRPr lang="en-US" sz="2200"/>
        </a:p>
      </dgm:t>
    </dgm:pt>
    <dgm:pt modelId="{496FED5A-F9CD-464C-B689-9749FEFE1C05}" type="pres">
      <dgm:prSet presAssocID="{05AC1D69-8209-425B-9FCB-9EEDDD84E1A2}" presName="vert0" presStyleCnt="0">
        <dgm:presLayoutVars>
          <dgm:dir/>
          <dgm:animOne val="branch"/>
          <dgm:animLvl val="lvl"/>
        </dgm:presLayoutVars>
      </dgm:prSet>
      <dgm:spPr/>
      <dgm:t>
        <a:bodyPr/>
        <a:lstStyle/>
        <a:p>
          <a:endParaRPr lang="en-US"/>
        </a:p>
      </dgm:t>
    </dgm:pt>
    <dgm:pt modelId="{15929EAB-99D3-420D-A699-BA72F051CB16}" type="pres">
      <dgm:prSet presAssocID="{72F6567C-3240-4CA5-9500-F2211F428935}" presName="thickLine" presStyleLbl="alignNode1" presStyleIdx="0" presStyleCnt="1"/>
      <dgm:spPr/>
      <dgm:t>
        <a:bodyPr/>
        <a:lstStyle/>
        <a:p>
          <a:endParaRPr lang="en-US"/>
        </a:p>
      </dgm:t>
    </dgm:pt>
    <dgm:pt modelId="{58EB198D-3D85-498B-A9AC-BEC6DED3FA55}" type="pres">
      <dgm:prSet presAssocID="{72F6567C-3240-4CA5-9500-F2211F428935}" presName="horz1" presStyleCnt="0"/>
      <dgm:spPr/>
      <dgm:t>
        <a:bodyPr/>
        <a:lstStyle/>
        <a:p>
          <a:endParaRPr lang="en-US"/>
        </a:p>
      </dgm:t>
    </dgm:pt>
    <dgm:pt modelId="{D60F793C-4020-4488-AB90-5DE4E45FFB03}" type="pres">
      <dgm:prSet presAssocID="{72F6567C-3240-4CA5-9500-F2211F428935}" presName="tx1" presStyleLbl="revTx" presStyleIdx="0" presStyleCnt="1"/>
      <dgm:spPr/>
      <dgm:t>
        <a:bodyPr/>
        <a:lstStyle/>
        <a:p>
          <a:endParaRPr lang="en-US"/>
        </a:p>
      </dgm:t>
    </dgm:pt>
    <dgm:pt modelId="{9F3AB2D9-9AFD-4C37-B033-5012B0043432}" type="pres">
      <dgm:prSet presAssocID="{72F6567C-3240-4CA5-9500-F2211F428935}" presName="vert1" presStyleCnt="0"/>
      <dgm:spPr/>
      <dgm:t>
        <a:bodyPr/>
        <a:lstStyle/>
        <a:p>
          <a:endParaRPr lang="en-US"/>
        </a:p>
      </dgm:t>
    </dgm:pt>
  </dgm:ptLst>
  <dgm:cxnLst>
    <dgm:cxn modelId="{B4B924E7-A104-43CE-B476-AC5364B12B61}" type="presOf" srcId="{72F6567C-3240-4CA5-9500-F2211F428935}" destId="{D60F793C-4020-4488-AB90-5DE4E45FFB03}" srcOrd="0" destOrd="0" presId="urn:microsoft.com/office/officeart/2008/layout/LinedList"/>
    <dgm:cxn modelId="{218B2602-7BED-4FFA-85A6-672E13B91CD6}" srcId="{05AC1D69-8209-425B-9FCB-9EEDDD84E1A2}" destId="{72F6567C-3240-4CA5-9500-F2211F428935}" srcOrd="0" destOrd="0" parTransId="{1AE9EC3F-4E17-40CA-A1EC-62F87086A4DD}" sibTransId="{EF185A70-BBA5-4633-9B1C-47E51A21FA87}"/>
    <dgm:cxn modelId="{DB963C1E-E645-43F1-AF73-6845083F6F97}" type="presOf" srcId="{05AC1D69-8209-425B-9FCB-9EEDDD84E1A2}" destId="{496FED5A-F9CD-464C-B689-9749FEFE1C05}" srcOrd="0" destOrd="0" presId="urn:microsoft.com/office/officeart/2008/layout/LinedList"/>
    <dgm:cxn modelId="{FC4E106E-76D8-48DF-966E-4B10D10E4E19}" type="presParOf" srcId="{496FED5A-F9CD-464C-B689-9749FEFE1C05}" destId="{15929EAB-99D3-420D-A699-BA72F051CB16}" srcOrd="0" destOrd="0" presId="urn:microsoft.com/office/officeart/2008/layout/LinedList"/>
    <dgm:cxn modelId="{1DB81260-6A5C-4C01-A2A1-6138DDF85263}" type="presParOf" srcId="{496FED5A-F9CD-464C-B689-9749FEFE1C05}" destId="{58EB198D-3D85-498B-A9AC-BEC6DED3FA55}" srcOrd="1" destOrd="0" presId="urn:microsoft.com/office/officeart/2008/layout/LinedList"/>
    <dgm:cxn modelId="{9B4948F0-5335-4AA2-9291-DE9AFB68D1A5}" type="presParOf" srcId="{58EB198D-3D85-498B-A9AC-BEC6DED3FA55}" destId="{D60F793C-4020-4488-AB90-5DE4E45FFB03}" srcOrd="0" destOrd="0" presId="urn:microsoft.com/office/officeart/2008/layout/LinedList"/>
    <dgm:cxn modelId="{38D917C8-70CB-4060-98B5-A0B85CB41810}" type="presParOf" srcId="{58EB198D-3D85-498B-A9AC-BEC6DED3FA55}" destId="{9F3AB2D9-9AFD-4C37-B033-5012B004343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868D5B74-EB01-4DD3-9FDD-45B04F87BDB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690E2F39-9029-4022-809E-30F531A9C8C9}">
      <dgm:prSet phldrT="[Text]"/>
      <dgm:spPr>
        <a:solidFill>
          <a:srgbClr val="CCCC00"/>
        </a:solidFill>
      </dgm:spPr>
      <dgm:t>
        <a:bodyPr/>
        <a:lstStyle/>
        <a:p>
          <a:pPr algn="ctr"/>
          <a:r>
            <a:rPr lang="en-US" b="1" dirty="0" smtClean="0">
              <a:solidFill>
                <a:schemeClr val="tx1"/>
              </a:solidFill>
              <a:latin typeface="Arial Black" panose="020B0A04020102020204" pitchFamily="34" charset="0"/>
              <a:ea typeface="Times New Roman"/>
              <a:cs typeface="Times New Roman"/>
              <a:sym typeface="Times New Roman"/>
            </a:rPr>
            <a:t>Why do we feel "Stressed Out"?</a:t>
          </a:r>
          <a:endParaRPr lang="en-US" dirty="0">
            <a:solidFill>
              <a:schemeClr val="tx1"/>
            </a:solidFill>
            <a:latin typeface="Arial Black" panose="020B0A04020102020204" pitchFamily="34" charset="0"/>
          </a:endParaRPr>
        </a:p>
      </dgm:t>
    </dgm:pt>
    <dgm:pt modelId="{611CD8B7-0A69-40E8-ACD6-21C3AAD4D8E6}" type="parTrans" cxnId="{00CDF2C7-6D32-40CF-9737-13BC55D48887}">
      <dgm:prSet/>
      <dgm:spPr/>
      <dgm:t>
        <a:bodyPr/>
        <a:lstStyle/>
        <a:p>
          <a:endParaRPr lang="en-US"/>
        </a:p>
      </dgm:t>
    </dgm:pt>
    <dgm:pt modelId="{9CCA8B20-D39D-436C-91CD-88E886AB162B}" type="sibTrans" cxnId="{00CDF2C7-6D32-40CF-9737-13BC55D48887}">
      <dgm:prSet/>
      <dgm:spPr/>
      <dgm:t>
        <a:bodyPr/>
        <a:lstStyle/>
        <a:p>
          <a:endParaRPr lang="en-US"/>
        </a:p>
      </dgm:t>
    </dgm:pt>
    <dgm:pt modelId="{A3336E75-5AFA-49FF-BD57-E9A4ED6F407B}" type="pres">
      <dgm:prSet presAssocID="{868D5B74-EB01-4DD3-9FDD-45B04F87BDB5}" presName="linear" presStyleCnt="0">
        <dgm:presLayoutVars>
          <dgm:animLvl val="lvl"/>
          <dgm:resizeHandles val="exact"/>
        </dgm:presLayoutVars>
      </dgm:prSet>
      <dgm:spPr/>
      <dgm:t>
        <a:bodyPr/>
        <a:lstStyle/>
        <a:p>
          <a:endParaRPr lang="en-US"/>
        </a:p>
      </dgm:t>
    </dgm:pt>
    <dgm:pt modelId="{E5757455-8F9B-4655-9FDD-93B4C03460F4}" type="pres">
      <dgm:prSet presAssocID="{690E2F39-9029-4022-809E-30F531A9C8C9}" presName="parentText" presStyleLbl="node1" presStyleIdx="0" presStyleCnt="1">
        <dgm:presLayoutVars>
          <dgm:chMax val="0"/>
          <dgm:bulletEnabled val="1"/>
        </dgm:presLayoutVars>
      </dgm:prSet>
      <dgm:spPr/>
      <dgm:t>
        <a:bodyPr/>
        <a:lstStyle/>
        <a:p>
          <a:endParaRPr lang="en-US"/>
        </a:p>
      </dgm:t>
    </dgm:pt>
  </dgm:ptLst>
  <dgm:cxnLst>
    <dgm:cxn modelId="{A887EE9F-AF8C-4664-94D7-4CC90168E5EC}" type="presOf" srcId="{690E2F39-9029-4022-809E-30F531A9C8C9}" destId="{E5757455-8F9B-4655-9FDD-93B4C03460F4}" srcOrd="0" destOrd="0" presId="urn:microsoft.com/office/officeart/2005/8/layout/vList2"/>
    <dgm:cxn modelId="{00CDF2C7-6D32-40CF-9737-13BC55D48887}" srcId="{868D5B74-EB01-4DD3-9FDD-45B04F87BDB5}" destId="{690E2F39-9029-4022-809E-30F531A9C8C9}" srcOrd="0" destOrd="0" parTransId="{611CD8B7-0A69-40E8-ACD6-21C3AAD4D8E6}" sibTransId="{9CCA8B20-D39D-436C-91CD-88E886AB162B}"/>
    <dgm:cxn modelId="{44EAF435-24AA-47D7-A676-9A47F3944B1E}" type="presOf" srcId="{868D5B74-EB01-4DD3-9FDD-45B04F87BDB5}" destId="{A3336E75-5AFA-49FF-BD57-E9A4ED6F407B}" srcOrd="0" destOrd="0" presId="urn:microsoft.com/office/officeart/2005/8/layout/vList2"/>
    <dgm:cxn modelId="{41913061-2E56-4049-B5BE-EF7A0454CB73}" type="presParOf" srcId="{A3336E75-5AFA-49FF-BD57-E9A4ED6F407B}" destId="{E5757455-8F9B-4655-9FDD-93B4C03460F4}"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24DE4344-3AC2-4A86-8597-73B4F789544F}" type="doc">
      <dgm:prSet loTypeId="urn:microsoft.com/office/officeart/2005/8/layout/architecture" loCatId="list" qsTypeId="urn:microsoft.com/office/officeart/2005/8/quickstyle/simple1" qsCatId="simple" csTypeId="urn:microsoft.com/office/officeart/2005/8/colors/accent6_1" csCatId="accent6" phldr="1"/>
      <dgm:spPr/>
      <dgm:t>
        <a:bodyPr/>
        <a:lstStyle/>
        <a:p>
          <a:endParaRPr lang="en-US"/>
        </a:p>
      </dgm:t>
    </dgm:pt>
    <dgm:pt modelId="{75C61D3F-D1F3-4B4E-AFB5-E5FD3B0BE6CA}">
      <dgm:prSet custT="1"/>
      <dgm:spPr>
        <a:solidFill>
          <a:schemeClr val="accent1">
            <a:lumMod val="40000"/>
            <a:lumOff val="60000"/>
          </a:schemeClr>
        </a:solidFill>
      </dgm:spPr>
      <dgm:t>
        <a:bodyPr/>
        <a:lstStyle/>
        <a:p>
          <a:r>
            <a:rPr lang="en-US" sz="2200" dirty="0" smtClean="0">
              <a:ea typeface="Times New Roman"/>
              <a:cs typeface="Calibri" panose="020F0502020204030204" pitchFamily="34" charset="0"/>
              <a:sym typeface="Times New Roman"/>
            </a:rPr>
            <a:t>We </a:t>
          </a:r>
          <a:r>
            <a:rPr lang="en-US" sz="2200" b="1" i="1" dirty="0" smtClean="0">
              <a:ea typeface="Times New Roman"/>
              <a:cs typeface="Calibri" panose="020F0502020204030204" pitchFamily="34" charset="0"/>
              <a:sym typeface="Times New Roman"/>
            </a:rPr>
            <a:t>perceive</a:t>
          </a:r>
          <a:r>
            <a:rPr lang="en-US" sz="2200" b="1" dirty="0" smtClean="0">
              <a:ea typeface="Times New Roman"/>
              <a:cs typeface="Calibri" panose="020F0502020204030204" pitchFamily="34" charset="0"/>
              <a:sym typeface="Times New Roman"/>
            </a:rPr>
            <a:t> </a:t>
          </a:r>
          <a:r>
            <a:rPr lang="en-US" sz="2200" b="0" dirty="0" smtClean="0">
              <a:ea typeface="Times New Roman"/>
              <a:cs typeface="Calibri" panose="020F0502020204030204" pitchFamily="34" charset="0"/>
              <a:sym typeface="Times New Roman"/>
            </a:rPr>
            <a:t>a situation as threatening, </a:t>
          </a:r>
          <a:r>
            <a:rPr lang="en-US" sz="2200" dirty="0" smtClean="0">
              <a:ea typeface="Times New Roman"/>
              <a:cs typeface="Calibri" panose="020F0502020204030204" pitchFamily="34" charset="0"/>
              <a:sym typeface="Times New Roman"/>
            </a:rPr>
            <a:t>difficult, or painful. </a:t>
          </a:r>
          <a:endParaRPr lang="en-US" sz="2200" dirty="0"/>
        </a:p>
      </dgm:t>
    </dgm:pt>
    <dgm:pt modelId="{9A72A887-A094-449E-9290-946F7A24D43C}" type="parTrans" cxnId="{AC42CCEC-01E9-4410-B741-0EEC793A02FA}">
      <dgm:prSet/>
      <dgm:spPr/>
      <dgm:t>
        <a:bodyPr/>
        <a:lstStyle/>
        <a:p>
          <a:endParaRPr lang="en-US" sz="2200"/>
        </a:p>
      </dgm:t>
    </dgm:pt>
    <dgm:pt modelId="{1E8272F7-0DCF-4598-97D5-CB072B99E125}" type="sibTrans" cxnId="{AC42CCEC-01E9-4410-B741-0EEC793A02FA}">
      <dgm:prSet/>
      <dgm:spPr/>
      <dgm:t>
        <a:bodyPr/>
        <a:lstStyle/>
        <a:p>
          <a:endParaRPr lang="en-US" sz="2200"/>
        </a:p>
      </dgm:t>
    </dgm:pt>
    <dgm:pt modelId="{702B5FC2-31AB-41AD-B517-CECA56C7BDA5}">
      <dgm:prSet custT="1"/>
      <dgm:spPr>
        <a:solidFill>
          <a:schemeClr val="accent6">
            <a:lumMod val="60000"/>
            <a:lumOff val="40000"/>
          </a:schemeClr>
        </a:solidFill>
      </dgm:spPr>
      <dgm:t>
        <a:bodyPr/>
        <a:lstStyle/>
        <a:p>
          <a:r>
            <a:rPr lang="en-US" sz="2200" dirty="0" smtClean="0">
              <a:ea typeface="Times New Roman"/>
              <a:cs typeface="Calibri" panose="020F0502020204030204" pitchFamily="34" charset="0"/>
              <a:sym typeface="Times New Roman"/>
            </a:rPr>
            <a:t>We don't believe we have the </a:t>
          </a:r>
          <a:r>
            <a:rPr lang="en-US" sz="2200" b="1" i="1" dirty="0" smtClean="0">
              <a:ea typeface="Times New Roman"/>
              <a:cs typeface="Calibri" panose="020F0502020204030204" pitchFamily="34" charset="0"/>
              <a:sym typeface="Times New Roman"/>
            </a:rPr>
            <a:t>resources</a:t>
          </a:r>
          <a:r>
            <a:rPr lang="en-US" sz="2200" b="1" dirty="0" smtClean="0">
              <a:ea typeface="Times New Roman"/>
              <a:cs typeface="Calibri" panose="020F0502020204030204" pitchFamily="34" charset="0"/>
              <a:sym typeface="Times New Roman"/>
            </a:rPr>
            <a:t> to cope</a:t>
          </a:r>
          <a:r>
            <a:rPr lang="en-US" sz="2200" dirty="0" smtClean="0">
              <a:ea typeface="Times New Roman"/>
              <a:cs typeface="Calibri" panose="020F0502020204030204" pitchFamily="34" charset="0"/>
              <a:sym typeface="Times New Roman"/>
            </a:rPr>
            <a:t>. </a:t>
          </a:r>
          <a:endParaRPr lang="en-US" sz="2200" dirty="0">
            <a:ea typeface="Times New Roman"/>
            <a:cs typeface="Calibri" panose="020F0502020204030204" pitchFamily="34" charset="0"/>
            <a:sym typeface="Times New Roman"/>
          </a:endParaRPr>
        </a:p>
      </dgm:t>
    </dgm:pt>
    <dgm:pt modelId="{D87AF15C-6B83-4BEE-B564-F6D42E89294E}" type="parTrans" cxnId="{8275216C-A05A-4449-B20C-3B4EADF4FA41}">
      <dgm:prSet/>
      <dgm:spPr/>
      <dgm:t>
        <a:bodyPr/>
        <a:lstStyle/>
        <a:p>
          <a:endParaRPr lang="en-US" sz="2200"/>
        </a:p>
      </dgm:t>
    </dgm:pt>
    <dgm:pt modelId="{7BB0B2A5-5547-45A1-9FEE-950E33C1BEC9}" type="sibTrans" cxnId="{8275216C-A05A-4449-B20C-3B4EADF4FA41}">
      <dgm:prSet/>
      <dgm:spPr/>
      <dgm:t>
        <a:bodyPr/>
        <a:lstStyle/>
        <a:p>
          <a:endParaRPr lang="en-US" sz="2200"/>
        </a:p>
      </dgm:t>
    </dgm:pt>
    <dgm:pt modelId="{6E7B2341-5560-420F-8825-CCB03FCF3465}" type="pres">
      <dgm:prSet presAssocID="{24DE4344-3AC2-4A86-8597-73B4F789544F}" presName="Name0" presStyleCnt="0">
        <dgm:presLayoutVars>
          <dgm:chPref val="1"/>
          <dgm:dir/>
          <dgm:animOne val="branch"/>
          <dgm:animLvl val="lvl"/>
          <dgm:resizeHandles/>
        </dgm:presLayoutVars>
      </dgm:prSet>
      <dgm:spPr/>
      <dgm:t>
        <a:bodyPr/>
        <a:lstStyle/>
        <a:p>
          <a:endParaRPr lang="en-US"/>
        </a:p>
      </dgm:t>
    </dgm:pt>
    <dgm:pt modelId="{F6A76511-32C1-4EA2-BB62-03A37B88A511}" type="pres">
      <dgm:prSet presAssocID="{75C61D3F-D1F3-4B4E-AFB5-E5FD3B0BE6CA}" presName="vertOne" presStyleCnt="0"/>
      <dgm:spPr/>
    </dgm:pt>
    <dgm:pt modelId="{2711AF34-6358-468A-B871-BA5E0F73DB6A}" type="pres">
      <dgm:prSet presAssocID="{75C61D3F-D1F3-4B4E-AFB5-E5FD3B0BE6CA}" presName="txOne" presStyleLbl="node0" presStyleIdx="0" presStyleCnt="2">
        <dgm:presLayoutVars>
          <dgm:chPref val="3"/>
        </dgm:presLayoutVars>
      </dgm:prSet>
      <dgm:spPr/>
      <dgm:t>
        <a:bodyPr/>
        <a:lstStyle/>
        <a:p>
          <a:endParaRPr lang="en-US"/>
        </a:p>
      </dgm:t>
    </dgm:pt>
    <dgm:pt modelId="{D56171F7-3140-45AB-A669-37ADF5B1327E}" type="pres">
      <dgm:prSet presAssocID="{75C61D3F-D1F3-4B4E-AFB5-E5FD3B0BE6CA}" presName="horzOne" presStyleCnt="0"/>
      <dgm:spPr/>
    </dgm:pt>
    <dgm:pt modelId="{742D120E-D723-4A9B-BF0B-D25BA3A69A7B}" type="pres">
      <dgm:prSet presAssocID="{1E8272F7-0DCF-4598-97D5-CB072B99E125}" presName="sibSpaceOne" presStyleCnt="0"/>
      <dgm:spPr/>
    </dgm:pt>
    <dgm:pt modelId="{DFA9D624-7F30-4B26-8630-D68183EE9C24}" type="pres">
      <dgm:prSet presAssocID="{702B5FC2-31AB-41AD-B517-CECA56C7BDA5}" presName="vertOne" presStyleCnt="0"/>
      <dgm:spPr/>
    </dgm:pt>
    <dgm:pt modelId="{044DF7E7-9B60-4CA8-AEC7-2B829A89FD62}" type="pres">
      <dgm:prSet presAssocID="{702B5FC2-31AB-41AD-B517-CECA56C7BDA5}" presName="txOne" presStyleLbl="node0" presStyleIdx="1" presStyleCnt="2">
        <dgm:presLayoutVars>
          <dgm:chPref val="3"/>
        </dgm:presLayoutVars>
      </dgm:prSet>
      <dgm:spPr/>
      <dgm:t>
        <a:bodyPr/>
        <a:lstStyle/>
        <a:p>
          <a:endParaRPr lang="en-US"/>
        </a:p>
      </dgm:t>
    </dgm:pt>
    <dgm:pt modelId="{930B17C5-4641-443A-8EB4-9CD0294FF861}" type="pres">
      <dgm:prSet presAssocID="{702B5FC2-31AB-41AD-B517-CECA56C7BDA5}" presName="horzOne" presStyleCnt="0"/>
      <dgm:spPr/>
    </dgm:pt>
  </dgm:ptLst>
  <dgm:cxnLst>
    <dgm:cxn modelId="{A18B5E2C-D1D1-4A55-BF31-3CA35C53EEB9}" type="presOf" srcId="{702B5FC2-31AB-41AD-B517-CECA56C7BDA5}" destId="{044DF7E7-9B60-4CA8-AEC7-2B829A89FD62}" srcOrd="0" destOrd="0" presId="urn:microsoft.com/office/officeart/2005/8/layout/architecture"/>
    <dgm:cxn modelId="{AC42CCEC-01E9-4410-B741-0EEC793A02FA}" srcId="{24DE4344-3AC2-4A86-8597-73B4F789544F}" destId="{75C61D3F-D1F3-4B4E-AFB5-E5FD3B0BE6CA}" srcOrd="0" destOrd="0" parTransId="{9A72A887-A094-449E-9290-946F7A24D43C}" sibTransId="{1E8272F7-0DCF-4598-97D5-CB072B99E125}"/>
    <dgm:cxn modelId="{8275216C-A05A-4449-B20C-3B4EADF4FA41}" srcId="{24DE4344-3AC2-4A86-8597-73B4F789544F}" destId="{702B5FC2-31AB-41AD-B517-CECA56C7BDA5}" srcOrd="1" destOrd="0" parTransId="{D87AF15C-6B83-4BEE-B564-F6D42E89294E}" sibTransId="{7BB0B2A5-5547-45A1-9FEE-950E33C1BEC9}"/>
    <dgm:cxn modelId="{93DBD150-B496-4E93-B117-8D02D10127CB}" type="presOf" srcId="{24DE4344-3AC2-4A86-8597-73B4F789544F}" destId="{6E7B2341-5560-420F-8825-CCB03FCF3465}" srcOrd="0" destOrd="0" presId="urn:microsoft.com/office/officeart/2005/8/layout/architecture"/>
    <dgm:cxn modelId="{C940930D-06F9-4420-9BB3-581F3CB93FEB}" type="presOf" srcId="{75C61D3F-D1F3-4B4E-AFB5-E5FD3B0BE6CA}" destId="{2711AF34-6358-468A-B871-BA5E0F73DB6A}" srcOrd="0" destOrd="0" presId="urn:microsoft.com/office/officeart/2005/8/layout/architecture"/>
    <dgm:cxn modelId="{6D112102-ADEA-4879-9ECC-BBCAEDF0D9C5}" type="presParOf" srcId="{6E7B2341-5560-420F-8825-CCB03FCF3465}" destId="{F6A76511-32C1-4EA2-BB62-03A37B88A511}" srcOrd="0" destOrd="0" presId="urn:microsoft.com/office/officeart/2005/8/layout/architecture"/>
    <dgm:cxn modelId="{C862B0E6-B080-4A00-B83F-95A1C76DDEA9}" type="presParOf" srcId="{F6A76511-32C1-4EA2-BB62-03A37B88A511}" destId="{2711AF34-6358-468A-B871-BA5E0F73DB6A}" srcOrd="0" destOrd="0" presId="urn:microsoft.com/office/officeart/2005/8/layout/architecture"/>
    <dgm:cxn modelId="{FB60F6F6-000A-469A-BBE1-B0DD83D414C2}" type="presParOf" srcId="{F6A76511-32C1-4EA2-BB62-03A37B88A511}" destId="{D56171F7-3140-45AB-A669-37ADF5B1327E}" srcOrd="1" destOrd="0" presId="urn:microsoft.com/office/officeart/2005/8/layout/architecture"/>
    <dgm:cxn modelId="{9D9DAF01-7E1B-4FDE-BBAC-625862ADF652}" type="presParOf" srcId="{6E7B2341-5560-420F-8825-CCB03FCF3465}" destId="{742D120E-D723-4A9B-BF0B-D25BA3A69A7B}" srcOrd="1" destOrd="0" presId="urn:microsoft.com/office/officeart/2005/8/layout/architecture"/>
    <dgm:cxn modelId="{99274150-7CAB-4877-8BB3-BE5B03D74C41}" type="presParOf" srcId="{6E7B2341-5560-420F-8825-CCB03FCF3465}" destId="{DFA9D624-7F30-4B26-8630-D68183EE9C24}" srcOrd="2" destOrd="0" presId="urn:microsoft.com/office/officeart/2005/8/layout/architecture"/>
    <dgm:cxn modelId="{5B6E6835-218C-4BF1-90D9-AF0993E12EF3}" type="presParOf" srcId="{DFA9D624-7F30-4B26-8630-D68183EE9C24}" destId="{044DF7E7-9B60-4CA8-AEC7-2B829A89FD62}" srcOrd="0" destOrd="0" presId="urn:microsoft.com/office/officeart/2005/8/layout/architecture"/>
    <dgm:cxn modelId="{334B0428-7860-462E-AC12-B55959B6CFAE}" type="presParOf" srcId="{DFA9D624-7F30-4B26-8630-D68183EE9C24}" destId="{930B17C5-4641-443A-8EB4-9CD0294FF861}" srcOrd="1" destOrd="0" presId="urn:microsoft.com/office/officeart/2005/8/layout/architecture"/>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3794E286-C0A1-49C1-9414-2D2F406FBFF7}"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52BC3EAB-CE45-471A-952F-B09EA05CC798}">
      <dgm:prSet custT="1"/>
      <dgm:spPr/>
      <dgm:t>
        <a:bodyPr/>
        <a:lstStyle/>
        <a:p>
          <a:r>
            <a:rPr lang="en-US" sz="2000" dirty="0" smtClean="0"/>
            <a:t>1. The unsettling effects of change</a:t>
          </a:r>
          <a:endParaRPr lang="en-US" sz="2000" dirty="0"/>
        </a:p>
      </dgm:t>
    </dgm:pt>
    <dgm:pt modelId="{DD18DBB7-638C-4930-B5C4-E6DBE7C053C6}" type="parTrans" cxnId="{8661749B-C9AF-48D8-89B7-3EEC8E6991A1}">
      <dgm:prSet/>
      <dgm:spPr/>
      <dgm:t>
        <a:bodyPr/>
        <a:lstStyle/>
        <a:p>
          <a:endParaRPr lang="en-US" sz="2000"/>
        </a:p>
      </dgm:t>
    </dgm:pt>
    <dgm:pt modelId="{6DFAAB55-26CF-4345-B267-58AB31D5A893}" type="sibTrans" cxnId="{8661749B-C9AF-48D8-89B7-3EEC8E6991A1}">
      <dgm:prSet/>
      <dgm:spPr/>
      <dgm:t>
        <a:bodyPr/>
        <a:lstStyle/>
        <a:p>
          <a:endParaRPr lang="en-US" sz="2000"/>
        </a:p>
      </dgm:t>
    </dgm:pt>
    <dgm:pt modelId="{E6F63D50-5184-4FD6-BB35-6E14EA51D116}">
      <dgm:prSet custT="1"/>
      <dgm:spPr/>
      <dgm:t>
        <a:bodyPr/>
        <a:lstStyle/>
        <a:p>
          <a:r>
            <a:rPr lang="en-US" sz="2000" dirty="0" smtClean="0"/>
            <a:t>2. The feeling that an outside force is challenging or threatening you.</a:t>
          </a:r>
          <a:endParaRPr lang="en-US" sz="2000" dirty="0"/>
        </a:p>
      </dgm:t>
    </dgm:pt>
    <dgm:pt modelId="{CA8514EF-C812-45A1-AC7B-7F9D12022805}" type="parTrans" cxnId="{B91AB0DC-3010-4D31-881F-A340F5972D7A}">
      <dgm:prSet/>
      <dgm:spPr/>
      <dgm:t>
        <a:bodyPr/>
        <a:lstStyle/>
        <a:p>
          <a:endParaRPr lang="en-US" sz="2000"/>
        </a:p>
      </dgm:t>
    </dgm:pt>
    <dgm:pt modelId="{0A55242E-2FEB-4309-A7DB-739DDBF63A99}" type="sibTrans" cxnId="{B91AB0DC-3010-4D31-881F-A340F5972D7A}">
      <dgm:prSet/>
      <dgm:spPr/>
      <dgm:t>
        <a:bodyPr/>
        <a:lstStyle/>
        <a:p>
          <a:endParaRPr lang="en-US" sz="2000"/>
        </a:p>
      </dgm:t>
    </dgm:pt>
    <dgm:pt modelId="{6DAA36F3-2B2F-477A-9598-3193C4D2189A}">
      <dgm:prSet custT="1"/>
      <dgm:spPr/>
      <dgm:t>
        <a:bodyPr/>
        <a:lstStyle/>
        <a:p>
          <a:r>
            <a:rPr lang="en-US" sz="2000" dirty="0" smtClean="0"/>
            <a:t>3. The feeling that you have lost personal control.</a:t>
          </a:r>
          <a:endParaRPr lang="en-US" sz="2000" dirty="0"/>
        </a:p>
      </dgm:t>
    </dgm:pt>
    <dgm:pt modelId="{42B4AFF3-D877-4A2D-A2A9-62A2AB384992}" type="parTrans" cxnId="{43AC8FAC-97AC-4E18-BF82-058E7C5AE3BA}">
      <dgm:prSet/>
      <dgm:spPr/>
      <dgm:t>
        <a:bodyPr/>
        <a:lstStyle/>
        <a:p>
          <a:endParaRPr lang="en-US" sz="2000"/>
        </a:p>
      </dgm:t>
    </dgm:pt>
    <dgm:pt modelId="{C35DA75D-226C-4151-8ED4-0158D47A3E99}" type="sibTrans" cxnId="{43AC8FAC-97AC-4E18-BF82-058E7C5AE3BA}">
      <dgm:prSet/>
      <dgm:spPr/>
      <dgm:t>
        <a:bodyPr/>
        <a:lstStyle/>
        <a:p>
          <a:endParaRPr lang="en-US" sz="2000"/>
        </a:p>
      </dgm:t>
    </dgm:pt>
    <dgm:pt modelId="{B4C79787-F1D6-41AB-9F6D-88123909B396}" type="pres">
      <dgm:prSet presAssocID="{3794E286-C0A1-49C1-9414-2D2F406FBFF7}" presName="vert0" presStyleCnt="0">
        <dgm:presLayoutVars>
          <dgm:dir/>
          <dgm:animOne val="branch"/>
          <dgm:animLvl val="lvl"/>
        </dgm:presLayoutVars>
      </dgm:prSet>
      <dgm:spPr/>
      <dgm:t>
        <a:bodyPr/>
        <a:lstStyle/>
        <a:p>
          <a:endParaRPr lang="en-US"/>
        </a:p>
      </dgm:t>
    </dgm:pt>
    <dgm:pt modelId="{6FEC5833-C52E-4AEB-8BCE-DF7ABD17464C}" type="pres">
      <dgm:prSet presAssocID="{52BC3EAB-CE45-471A-952F-B09EA05CC798}" presName="thickLine" presStyleLbl="alignNode1" presStyleIdx="0" presStyleCnt="3"/>
      <dgm:spPr/>
    </dgm:pt>
    <dgm:pt modelId="{FACAE22F-41D2-4CA8-8250-99F35B65975D}" type="pres">
      <dgm:prSet presAssocID="{52BC3EAB-CE45-471A-952F-B09EA05CC798}" presName="horz1" presStyleCnt="0"/>
      <dgm:spPr/>
    </dgm:pt>
    <dgm:pt modelId="{19821ECE-E04C-4849-B8D1-7B2711A7390D}" type="pres">
      <dgm:prSet presAssocID="{52BC3EAB-CE45-471A-952F-B09EA05CC798}" presName="tx1" presStyleLbl="revTx" presStyleIdx="0" presStyleCnt="3"/>
      <dgm:spPr/>
      <dgm:t>
        <a:bodyPr/>
        <a:lstStyle/>
        <a:p>
          <a:endParaRPr lang="en-US"/>
        </a:p>
      </dgm:t>
    </dgm:pt>
    <dgm:pt modelId="{B527FBF1-6894-431F-B61A-2D1C0E3CA661}" type="pres">
      <dgm:prSet presAssocID="{52BC3EAB-CE45-471A-952F-B09EA05CC798}" presName="vert1" presStyleCnt="0"/>
      <dgm:spPr/>
    </dgm:pt>
    <dgm:pt modelId="{9F9E22FD-2FFA-497C-A5F3-7108E720C305}" type="pres">
      <dgm:prSet presAssocID="{E6F63D50-5184-4FD6-BB35-6E14EA51D116}" presName="thickLine" presStyleLbl="alignNode1" presStyleIdx="1" presStyleCnt="3"/>
      <dgm:spPr/>
    </dgm:pt>
    <dgm:pt modelId="{942D2D07-5A43-40CC-8E17-248E014414C1}" type="pres">
      <dgm:prSet presAssocID="{E6F63D50-5184-4FD6-BB35-6E14EA51D116}" presName="horz1" presStyleCnt="0"/>
      <dgm:spPr/>
    </dgm:pt>
    <dgm:pt modelId="{A8D768BC-B298-4CA0-B641-0F07FACDA018}" type="pres">
      <dgm:prSet presAssocID="{E6F63D50-5184-4FD6-BB35-6E14EA51D116}" presName="tx1" presStyleLbl="revTx" presStyleIdx="1" presStyleCnt="3" custScaleY="124812"/>
      <dgm:spPr/>
      <dgm:t>
        <a:bodyPr/>
        <a:lstStyle/>
        <a:p>
          <a:endParaRPr lang="en-US"/>
        </a:p>
      </dgm:t>
    </dgm:pt>
    <dgm:pt modelId="{D61FB82B-A22F-4472-9F29-B7B093B31EE2}" type="pres">
      <dgm:prSet presAssocID="{E6F63D50-5184-4FD6-BB35-6E14EA51D116}" presName="vert1" presStyleCnt="0"/>
      <dgm:spPr/>
    </dgm:pt>
    <dgm:pt modelId="{C89383ED-32F4-423B-A9D7-312B55448735}" type="pres">
      <dgm:prSet presAssocID="{6DAA36F3-2B2F-477A-9598-3193C4D2189A}" presName="thickLine" presStyleLbl="alignNode1" presStyleIdx="2" presStyleCnt="3"/>
      <dgm:spPr/>
    </dgm:pt>
    <dgm:pt modelId="{6A7E0A35-8F3E-4A15-BB85-05C2D4E5F89E}" type="pres">
      <dgm:prSet presAssocID="{6DAA36F3-2B2F-477A-9598-3193C4D2189A}" presName="horz1" presStyleCnt="0"/>
      <dgm:spPr/>
    </dgm:pt>
    <dgm:pt modelId="{B78919BD-9C96-4ACA-A86B-CBABB96173E3}" type="pres">
      <dgm:prSet presAssocID="{6DAA36F3-2B2F-477A-9598-3193C4D2189A}" presName="tx1" presStyleLbl="revTx" presStyleIdx="2" presStyleCnt="3"/>
      <dgm:spPr/>
      <dgm:t>
        <a:bodyPr/>
        <a:lstStyle/>
        <a:p>
          <a:endParaRPr lang="en-US"/>
        </a:p>
      </dgm:t>
    </dgm:pt>
    <dgm:pt modelId="{B92F63EA-E0CD-4B06-B4ED-76277EFE6218}" type="pres">
      <dgm:prSet presAssocID="{6DAA36F3-2B2F-477A-9598-3193C4D2189A}" presName="vert1" presStyleCnt="0"/>
      <dgm:spPr/>
    </dgm:pt>
  </dgm:ptLst>
  <dgm:cxnLst>
    <dgm:cxn modelId="{6994B894-2B0A-4126-A8FD-5E586865C0B0}" type="presOf" srcId="{6DAA36F3-2B2F-477A-9598-3193C4D2189A}" destId="{B78919BD-9C96-4ACA-A86B-CBABB96173E3}" srcOrd="0" destOrd="0" presId="urn:microsoft.com/office/officeart/2008/layout/LinedList"/>
    <dgm:cxn modelId="{8661749B-C9AF-48D8-89B7-3EEC8E6991A1}" srcId="{3794E286-C0A1-49C1-9414-2D2F406FBFF7}" destId="{52BC3EAB-CE45-471A-952F-B09EA05CC798}" srcOrd="0" destOrd="0" parTransId="{DD18DBB7-638C-4930-B5C4-E6DBE7C053C6}" sibTransId="{6DFAAB55-26CF-4345-B267-58AB31D5A893}"/>
    <dgm:cxn modelId="{3A7BFB10-849F-4AFC-9602-187894A3F469}" type="presOf" srcId="{E6F63D50-5184-4FD6-BB35-6E14EA51D116}" destId="{A8D768BC-B298-4CA0-B641-0F07FACDA018}" srcOrd="0" destOrd="0" presId="urn:microsoft.com/office/officeart/2008/layout/LinedList"/>
    <dgm:cxn modelId="{FCF65289-8510-4759-AE60-3EB2F4D62174}" type="presOf" srcId="{52BC3EAB-CE45-471A-952F-B09EA05CC798}" destId="{19821ECE-E04C-4849-B8D1-7B2711A7390D}" srcOrd="0" destOrd="0" presId="urn:microsoft.com/office/officeart/2008/layout/LinedList"/>
    <dgm:cxn modelId="{C8FBE229-4EE1-4A1A-ADE5-BABD344D6818}" type="presOf" srcId="{3794E286-C0A1-49C1-9414-2D2F406FBFF7}" destId="{B4C79787-F1D6-41AB-9F6D-88123909B396}" srcOrd="0" destOrd="0" presId="urn:microsoft.com/office/officeart/2008/layout/LinedList"/>
    <dgm:cxn modelId="{43AC8FAC-97AC-4E18-BF82-058E7C5AE3BA}" srcId="{3794E286-C0A1-49C1-9414-2D2F406FBFF7}" destId="{6DAA36F3-2B2F-477A-9598-3193C4D2189A}" srcOrd="2" destOrd="0" parTransId="{42B4AFF3-D877-4A2D-A2A9-62A2AB384992}" sibTransId="{C35DA75D-226C-4151-8ED4-0158D47A3E99}"/>
    <dgm:cxn modelId="{B91AB0DC-3010-4D31-881F-A340F5972D7A}" srcId="{3794E286-C0A1-49C1-9414-2D2F406FBFF7}" destId="{E6F63D50-5184-4FD6-BB35-6E14EA51D116}" srcOrd="1" destOrd="0" parTransId="{CA8514EF-C812-45A1-AC7B-7F9D12022805}" sibTransId="{0A55242E-2FEB-4309-A7DB-739DDBF63A99}"/>
    <dgm:cxn modelId="{7D7703CD-1425-4DD6-BCED-C077803273A4}" type="presParOf" srcId="{B4C79787-F1D6-41AB-9F6D-88123909B396}" destId="{6FEC5833-C52E-4AEB-8BCE-DF7ABD17464C}" srcOrd="0" destOrd="0" presId="urn:microsoft.com/office/officeart/2008/layout/LinedList"/>
    <dgm:cxn modelId="{3CA61834-D514-408E-BE18-41A084524C34}" type="presParOf" srcId="{B4C79787-F1D6-41AB-9F6D-88123909B396}" destId="{FACAE22F-41D2-4CA8-8250-99F35B65975D}" srcOrd="1" destOrd="0" presId="urn:microsoft.com/office/officeart/2008/layout/LinedList"/>
    <dgm:cxn modelId="{90074DF8-9790-4502-AB72-5549B60D0778}" type="presParOf" srcId="{FACAE22F-41D2-4CA8-8250-99F35B65975D}" destId="{19821ECE-E04C-4849-B8D1-7B2711A7390D}" srcOrd="0" destOrd="0" presId="urn:microsoft.com/office/officeart/2008/layout/LinedList"/>
    <dgm:cxn modelId="{1BE77133-B65C-4F46-A7BC-FC744AF4604A}" type="presParOf" srcId="{FACAE22F-41D2-4CA8-8250-99F35B65975D}" destId="{B527FBF1-6894-431F-B61A-2D1C0E3CA661}" srcOrd="1" destOrd="0" presId="urn:microsoft.com/office/officeart/2008/layout/LinedList"/>
    <dgm:cxn modelId="{287E3371-1BBF-4D0B-8CAA-EDF2EF4E971D}" type="presParOf" srcId="{B4C79787-F1D6-41AB-9F6D-88123909B396}" destId="{9F9E22FD-2FFA-497C-A5F3-7108E720C305}" srcOrd="2" destOrd="0" presId="urn:microsoft.com/office/officeart/2008/layout/LinedList"/>
    <dgm:cxn modelId="{128721C2-A137-4554-A503-5591C6FECAE6}" type="presParOf" srcId="{B4C79787-F1D6-41AB-9F6D-88123909B396}" destId="{942D2D07-5A43-40CC-8E17-248E014414C1}" srcOrd="3" destOrd="0" presId="urn:microsoft.com/office/officeart/2008/layout/LinedList"/>
    <dgm:cxn modelId="{E98A3428-BC1A-42BA-BCD0-B6C9D48E6956}" type="presParOf" srcId="{942D2D07-5A43-40CC-8E17-248E014414C1}" destId="{A8D768BC-B298-4CA0-B641-0F07FACDA018}" srcOrd="0" destOrd="0" presId="urn:microsoft.com/office/officeart/2008/layout/LinedList"/>
    <dgm:cxn modelId="{A50A967D-01A7-40AB-AB62-2BE26A889B9A}" type="presParOf" srcId="{942D2D07-5A43-40CC-8E17-248E014414C1}" destId="{D61FB82B-A22F-4472-9F29-B7B093B31EE2}" srcOrd="1" destOrd="0" presId="urn:microsoft.com/office/officeart/2008/layout/LinedList"/>
    <dgm:cxn modelId="{B83DF63B-72B4-46F9-8F6D-CD5B5426F227}" type="presParOf" srcId="{B4C79787-F1D6-41AB-9F6D-88123909B396}" destId="{C89383ED-32F4-423B-A9D7-312B55448735}" srcOrd="4" destOrd="0" presId="urn:microsoft.com/office/officeart/2008/layout/LinedList"/>
    <dgm:cxn modelId="{587ED83B-57AB-4252-96BE-C0552156213C}" type="presParOf" srcId="{B4C79787-F1D6-41AB-9F6D-88123909B396}" destId="{6A7E0A35-8F3E-4A15-BB85-05C2D4E5F89E}" srcOrd="5" destOrd="0" presId="urn:microsoft.com/office/officeart/2008/layout/LinedList"/>
    <dgm:cxn modelId="{F44B61C5-6C97-4A9C-9248-D166EE8A8A8A}" type="presParOf" srcId="{6A7E0A35-8F3E-4A15-BB85-05C2D4E5F89E}" destId="{B78919BD-9C96-4ACA-A86B-CBABB96173E3}" srcOrd="0" destOrd="0" presId="urn:microsoft.com/office/officeart/2008/layout/LinedList"/>
    <dgm:cxn modelId="{18A8C2AD-E865-444D-AC9B-094C6BF33CDF}" type="presParOf" srcId="{6A7E0A35-8F3E-4A15-BB85-05C2D4E5F89E}" destId="{B92F63EA-E0CD-4B06-B4ED-76277EFE6218}" srcOrd="1" destOrd="0" presId="urn:microsoft.com/office/officeart/2008/layout/LinedList"/>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D31290EC-7CAA-4E6B-B6D7-108D8B25EE53}" type="doc">
      <dgm:prSet loTypeId="urn:diagrams.loki3.com/BracketList" loCatId="list" qsTypeId="urn:microsoft.com/office/officeart/2005/8/quickstyle/simple1" qsCatId="simple" csTypeId="urn:microsoft.com/office/officeart/2005/8/colors/accent6_2" csCatId="accent6" phldr="1"/>
      <dgm:spPr/>
      <dgm:t>
        <a:bodyPr/>
        <a:lstStyle/>
        <a:p>
          <a:endParaRPr lang="en-US"/>
        </a:p>
      </dgm:t>
    </dgm:pt>
    <dgm:pt modelId="{F8FB9FD8-E941-4126-ACC3-137FEAB9B8D2}">
      <dgm:prSet custT="1"/>
      <dgm:spPr/>
      <dgm:t>
        <a:bodyPr/>
        <a:lstStyle/>
        <a:p>
          <a:r>
            <a:rPr lang="en-US" sz="2000" dirty="0" smtClean="0"/>
            <a:t>Our bodies release these hormones in stress:</a:t>
          </a:r>
          <a:endParaRPr lang="en-US" sz="2000" dirty="0"/>
        </a:p>
      </dgm:t>
    </dgm:pt>
    <dgm:pt modelId="{20E3E8FB-F65A-449C-BB49-208AF30B54BF}" type="parTrans" cxnId="{9C4C0E12-7126-4F22-8128-3342B51A7798}">
      <dgm:prSet/>
      <dgm:spPr/>
      <dgm:t>
        <a:bodyPr/>
        <a:lstStyle/>
        <a:p>
          <a:endParaRPr lang="en-US" sz="2000"/>
        </a:p>
      </dgm:t>
    </dgm:pt>
    <dgm:pt modelId="{1B228953-1CDB-4B0B-9260-22168B2D89EC}" type="sibTrans" cxnId="{9C4C0E12-7126-4F22-8128-3342B51A7798}">
      <dgm:prSet/>
      <dgm:spPr/>
      <dgm:t>
        <a:bodyPr/>
        <a:lstStyle/>
        <a:p>
          <a:endParaRPr lang="en-US" sz="2000"/>
        </a:p>
      </dgm:t>
    </dgm:pt>
    <dgm:pt modelId="{8BF8026C-E958-4D58-9B5D-43AF06A6E27A}">
      <dgm:prSet custT="1"/>
      <dgm:spPr>
        <a:solidFill>
          <a:schemeClr val="accent1">
            <a:lumMod val="60000"/>
            <a:lumOff val="40000"/>
          </a:schemeClr>
        </a:solidFill>
      </dgm:spPr>
      <dgm:t>
        <a:bodyPr/>
        <a:lstStyle/>
        <a:p>
          <a:r>
            <a:rPr lang="en-US" sz="2000" dirty="0" smtClean="0">
              <a:solidFill>
                <a:schemeClr val="bg2">
                  <a:lumMod val="10000"/>
                </a:schemeClr>
              </a:solidFill>
            </a:rPr>
            <a:t>1. Epinephrine</a:t>
          </a:r>
          <a:endParaRPr lang="en-US" sz="2000" dirty="0">
            <a:solidFill>
              <a:schemeClr val="bg2">
                <a:lumMod val="10000"/>
              </a:schemeClr>
            </a:solidFill>
          </a:endParaRPr>
        </a:p>
      </dgm:t>
    </dgm:pt>
    <dgm:pt modelId="{A3732185-D657-4C23-9546-4CEE09259109}" type="parTrans" cxnId="{DBE4483E-538F-4619-B3A6-96EF1755A435}">
      <dgm:prSet/>
      <dgm:spPr/>
      <dgm:t>
        <a:bodyPr/>
        <a:lstStyle/>
        <a:p>
          <a:endParaRPr lang="en-US" sz="2000"/>
        </a:p>
      </dgm:t>
    </dgm:pt>
    <dgm:pt modelId="{68186A3B-A7C9-48B5-B6BC-616E503E6689}" type="sibTrans" cxnId="{DBE4483E-538F-4619-B3A6-96EF1755A435}">
      <dgm:prSet/>
      <dgm:spPr/>
      <dgm:t>
        <a:bodyPr/>
        <a:lstStyle/>
        <a:p>
          <a:endParaRPr lang="en-US" sz="2000"/>
        </a:p>
      </dgm:t>
    </dgm:pt>
    <dgm:pt modelId="{CB252EEF-5A73-4B09-9141-97C4BD7CCCB8}">
      <dgm:prSet custT="1"/>
      <dgm:spPr>
        <a:solidFill>
          <a:schemeClr val="accent1">
            <a:lumMod val="60000"/>
            <a:lumOff val="40000"/>
          </a:schemeClr>
        </a:solidFill>
      </dgm:spPr>
      <dgm:t>
        <a:bodyPr/>
        <a:lstStyle/>
        <a:p>
          <a:r>
            <a:rPr lang="en-US" sz="2000" dirty="0" smtClean="0">
              <a:solidFill>
                <a:schemeClr val="bg2">
                  <a:lumMod val="10000"/>
                </a:schemeClr>
              </a:solidFill>
            </a:rPr>
            <a:t>2. Norepinephrine</a:t>
          </a:r>
          <a:endParaRPr lang="en-US" sz="2000" dirty="0">
            <a:solidFill>
              <a:schemeClr val="bg2">
                <a:lumMod val="10000"/>
              </a:schemeClr>
            </a:solidFill>
          </a:endParaRPr>
        </a:p>
      </dgm:t>
    </dgm:pt>
    <dgm:pt modelId="{AB7BAE3A-8761-4D7D-8494-B08B633A828A}" type="parTrans" cxnId="{C3266A77-4F61-4CBB-9757-4B4447F351FD}">
      <dgm:prSet/>
      <dgm:spPr/>
      <dgm:t>
        <a:bodyPr/>
        <a:lstStyle/>
        <a:p>
          <a:endParaRPr lang="en-US" sz="2000"/>
        </a:p>
      </dgm:t>
    </dgm:pt>
    <dgm:pt modelId="{EB4FAE41-5695-492C-A478-192BE5DC6DFB}" type="sibTrans" cxnId="{C3266A77-4F61-4CBB-9757-4B4447F351FD}">
      <dgm:prSet/>
      <dgm:spPr/>
      <dgm:t>
        <a:bodyPr/>
        <a:lstStyle/>
        <a:p>
          <a:endParaRPr lang="en-US" sz="2000"/>
        </a:p>
      </dgm:t>
    </dgm:pt>
    <dgm:pt modelId="{BF766BE9-D6F0-411B-BB40-3536497B6C63}">
      <dgm:prSet custT="1"/>
      <dgm:spPr>
        <a:solidFill>
          <a:schemeClr val="accent1">
            <a:lumMod val="60000"/>
            <a:lumOff val="40000"/>
          </a:schemeClr>
        </a:solidFill>
      </dgm:spPr>
      <dgm:t>
        <a:bodyPr/>
        <a:lstStyle/>
        <a:p>
          <a:r>
            <a:rPr lang="en-US" sz="2000" dirty="0" smtClean="0">
              <a:solidFill>
                <a:schemeClr val="bg2">
                  <a:lumMod val="10000"/>
                </a:schemeClr>
              </a:solidFill>
            </a:rPr>
            <a:t>3. Cortisol</a:t>
          </a:r>
          <a:endParaRPr lang="en-US" sz="2000" dirty="0">
            <a:solidFill>
              <a:schemeClr val="bg2">
                <a:lumMod val="10000"/>
              </a:schemeClr>
            </a:solidFill>
          </a:endParaRPr>
        </a:p>
      </dgm:t>
    </dgm:pt>
    <dgm:pt modelId="{54893A26-3272-42B5-9A77-27FFA666A510}" type="parTrans" cxnId="{9F32E122-DB68-42BE-8AC3-773E913E3DBE}">
      <dgm:prSet/>
      <dgm:spPr/>
      <dgm:t>
        <a:bodyPr/>
        <a:lstStyle/>
        <a:p>
          <a:endParaRPr lang="en-US" sz="2000"/>
        </a:p>
      </dgm:t>
    </dgm:pt>
    <dgm:pt modelId="{20E6E1D0-43E7-4023-A285-38B492BAE562}" type="sibTrans" cxnId="{9F32E122-DB68-42BE-8AC3-773E913E3DBE}">
      <dgm:prSet/>
      <dgm:spPr/>
      <dgm:t>
        <a:bodyPr/>
        <a:lstStyle/>
        <a:p>
          <a:endParaRPr lang="en-US" sz="2000"/>
        </a:p>
      </dgm:t>
    </dgm:pt>
    <dgm:pt modelId="{7D33A293-970A-4D3F-B539-67C1EB46B578}" type="pres">
      <dgm:prSet presAssocID="{D31290EC-7CAA-4E6B-B6D7-108D8B25EE53}" presName="Name0" presStyleCnt="0">
        <dgm:presLayoutVars>
          <dgm:dir/>
          <dgm:animLvl val="lvl"/>
          <dgm:resizeHandles val="exact"/>
        </dgm:presLayoutVars>
      </dgm:prSet>
      <dgm:spPr/>
      <dgm:t>
        <a:bodyPr/>
        <a:lstStyle/>
        <a:p>
          <a:endParaRPr lang="en-US"/>
        </a:p>
      </dgm:t>
    </dgm:pt>
    <dgm:pt modelId="{D7097B34-B3A2-48F9-978D-6CBFC7B45200}" type="pres">
      <dgm:prSet presAssocID="{F8FB9FD8-E941-4126-ACC3-137FEAB9B8D2}" presName="linNode" presStyleCnt="0"/>
      <dgm:spPr/>
    </dgm:pt>
    <dgm:pt modelId="{B879A223-E0A3-4B3C-9AAB-EFAFC8C15AC1}" type="pres">
      <dgm:prSet presAssocID="{F8FB9FD8-E941-4126-ACC3-137FEAB9B8D2}" presName="parTx" presStyleLbl="revTx" presStyleIdx="0" presStyleCnt="1" custScaleX="196931">
        <dgm:presLayoutVars>
          <dgm:chMax val="1"/>
          <dgm:bulletEnabled val="1"/>
        </dgm:presLayoutVars>
      </dgm:prSet>
      <dgm:spPr/>
      <dgm:t>
        <a:bodyPr/>
        <a:lstStyle/>
        <a:p>
          <a:endParaRPr lang="en-US"/>
        </a:p>
      </dgm:t>
    </dgm:pt>
    <dgm:pt modelId="{5EABF409-3948-450E-8ACB-DFA330275C9B}" type="pres">
      <dgm:prSet presAssocID="{F8FB9FD8-E941-4126-ACC3-137FEAB9B8D2}" presName="bracket" presStyleLbl="parChTrans1D1" presStyleIdx="0" presStyleCnt="1"/>
      <dgm:spPr/>
    </dgm:pt>
    <dgm:pt modelId="{FA2C8B9B-F979-4AC4-9690-EE7D3D048513}" type="pres">
      <dgm:prSet presAssocID="{F8FB9FD8-E941-4126-ACC3-137FEAB9B8D2}" presName="spH" presStyleCnt="0"/>
      <dgm:spPr/>
    </dgm:pt>
    <dgm:pt modelId="{E5D1A566-F20C-476C-9C33-462519C08A36}" type="pres">
      <dgm:prSet presAssocID="{F8FB9FD8-E941-4126-ACC3-137FEAB9B8D2}" presName="desTx" presStyleLbl="node1" presStyleIdx="0" presStyleCnt="1" custLinFactNeighborX="25562" custLinFactNeighborY="1481">
        <dgm:presLayoutVars>
          <dgm:bulletEnabled val="1"/>
        </dgm:presLayoutVars>
      </dgm:prSet>
      <dgm:spPr/>
      <dgm:t>
        <a:bodyPr/>
        <a:lstStyle/>
        <a:p>
          <a:endParaRPr lang="en-US"/>
        </a:p>
      </dgm:t>
    </dgm:pt>
  </dgm:ptLst>
  <dgm:cxnLst>
    <dgm:cxn modelId="{C3266A77-4F61-4CBB-9757-4B4447F351FD}" srcId="{F8FB9FD8-E941-4126-ACC3-137FEAB9B8D2}" destId="{CB252EEF-5A73-4B09-9141-97C4BD7CCCB8}" srcOrd="1" destOrd="0" parTransId="{AB7BAE3A-8761-4D7D-8494-B08B633A828A}" sibTransId="{EB4FAE41-5695-492C-A478-192BE5DC6DFB}"/>
    <dgm:cxn modelId="{EEEA5847-C4AF-46FE-A5ED-2D1E4EC56714}" type="presOf" srcId="{CB252EEF-5A73-4B09-9141-97C4BD7CCCB8}" destId="{E5D1A566-F20C-476C-9C33-462519C08A36}" srcOrd="0" destOrd="1" presId="urn:diagrams.loki3.com/BracketList"/>
    <dgm:cxn modelId="{9F32E122-DB68-42BE-8AC3-773E913E3DBE}" srcId="{F8FB9FD8-E941-4126-ACC3-137FEAB9B8D2}" destId="{BF766BE9-D6F0-411B-BB40-3536497B6C63}" srcOrd="2" destOrd="0" parTransId="{54893A26-3272-42B5-9A77-27FFA666A510}" sibTransId="{20E6E1D0-43E7-4023-A285-38B492BAE562}"/>
    <dgm:cxn modelId="{DBE4483E-538F-4619-B3A6-96EF1755A435}" srcId="{F8FB9FD8-E941-4126-ACC3-137FEAB9B8D2}" destId="{8BF8026C-E958-4D58-9B5D-43AF06A6E27A}" srcOrd="0" destOrd="0" parTransId="{A3732185-D657-4C23-9546-4CEE09259109}" sibTransId="{68186A3B-A7C9-48B5-B6BC-616E503E6689}"/>
    <dgm:cxn modelId="{F81C2923-D717-4916-8188-6D4E76A9CF69}" type="presOf" srcId="{8BF8026C-E958-4D58-9B5D-43AF06A6E27A}" destId="{E5D1A566-F20C-476C-9C33-462519C08A36}" srcOrd="0" destOrd="0" presId="urn:diagrams.loki3.com/BracketList"/>
    <dgm:cxn modelId="{9C4C0E12-7126-4F22-8128-3342B51A7798}" srcId="{D31290EC-7CAA-4E6B-B6D7-108D8B25EE53}" destId="{F8FB9FD8-E941-4126-ACC3-137FEAB9B8D2}" srcOrd="0" destOrd="0" parTransId="{20E3E8FB-F65A-449C-BB49-208AF30B54BF}" sibTransId="{1B228953-1CDB-4B0B-9260-22168B2D89EC}"/>
    <dgm:cxn modelId="{267A8D9E-965B-41AE-9D8B-83C6BE692AD1}" type="presOf" srcId="{F8FB9FD8-E941-4126-ACC3-137FEAB9B8D2}" destId="{B879A223-E0A3-4B3C-9AAB-EFAFC8C15AC1}" srcOrd="0" destOrd="0" presId="urn:diagrams.loki3.com/BracketList"/>
    <dgm:cxn modelId="{F6BFF843-2E6F-4D8C-8E99-870D7F39C04D}" type="presOf" srcId="{D31290EC-7CAA-4E6B-B6D7-108D8B25EE53}" destId="{7D33A293-970A-4D3F-B539-67C1EB46B578}" srcOrd="0" destOrd="0" presId="urn:diagrams.loki3.com/BracketList"/>
    <dgm:cxn modelId="{DFE0D1B0-A258-4CB0-B6A9-39C032D603C9}" type="presOf" srcId="{BF766BE9-D6F0-411B-BB40-3536497B6C63}" destId="{E5D1A566-F20C-476C-9C33-462519C08A36}" srcOrd="0" destOrd="2" presId="urn:diagrams.loki3.com/BracketList"/>
    <dgm:cxn modelId="{F5CA3AFB-2C04-4B62-B6FE-AF65D2FF46DA}" type="presParOf" srcId="{7D33A293-970A-4D3F-B539-67C1EB46B578}" destId="{D7097B34-B3A2-48F9-978D-6CBFC7B45200}" srcOrd="0" destOrd="0" presId="urn:diagrams.loki3.com/BracketList"/>
    <dgm:cxn modelId="{10914B5A-3F00-4F54-AD6A-CB1A682985CF}" type="presParOf" srcId="{D7097B34-B3A2-48F9-978D-6CBFC7B45200}" destId="{B879A223-E0A3-4B3C-9AAB-EFAFC8C15AC1}" srcOrd="0" destOrd="0" presId="urn:diagrams.loki3.com/BracketList"/>
    <dgm:cxn modelId="{B933BBE9-BC5B-49AD-8A07-4F056ED3A89E}" type="presParOf" srcId="{D7097B34-B3A2-48F9-978D-6CBFC7B45200}" destId="{5EABF409-3948-450E-8ACB-DFA330275C9B}" srcOrd="1" destOrd="0" presId="urn:diagrams.loki3.com/BracketList"/>
    <dgm:cxn modelId="{35EADDE8-7653-4C42-912F-A572FB65FAD2}" type="presParOf" srcId="{D7097B34-B3A2-48F9-978D-6CBFC7B45200}" destId="{FA2C8B9B-F979-4AC4-9690-EE7D3D048513}" srcOrd="2" destOrd="0" presId="urn:diagrams.loki3.com/BracketList"/>
    <dgm:cxn modelId="{40E754D4-A102-4A20-AD46-C49BD2E9526D}" type="presParOf" srcId="{D7097B34-B3A2-48F9-978D-6CBFC7B45200}" destId="{E5D1A566-F20C-476C-9C33-462519C08A36}"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D8C2520-0615-416B-9589-D3A2989D92A9}"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1C099657-A5CF-4F39-B3AD-BC034D59D991}">
      <dgm:prSet phldrT="[Text]"/>
      <dgm:spPr/>
      <dgm:t>
        <a:bodyPr/>
        <a:lstStyle/>
        <a:p>
          <a:r>
            <a:rPr lang="en-US" dirty="0" smtClean="0"/>
            <a:t>Understanding what stress is</a:t>
          </a:r>
          <a:endParaRPr lang="en-US" dirty="0"/>
        </a:p>
      </dgm:t>
    </dgm:pt>
    <dgm:pt modelId="{CCA0C67E-628E-4468-87FE-DC7B833EDDF8}" type="parTrans" cxnId="{F2ACFDD6-27C7-42F0-8C69-2004FAD1606E}">
      <dgm:prSet/>
      <dgm:spPr/>
      <dgm:t>
        <a:bodyPr/>
        <a:lstStyle/>
        <a:p>
          <a:endParaRPr lang="en-US"/>
        </a:p>
      </dgm:t>
    </dgm:pt>
    <dgm:pt modelId="{96B7C761-CCAD-4DEE-B66E-ED6F7D248300}" type="sibTrans" cxnId="{F2ACFDD6-27C7-42F0-8C69-2004FAD1606E}">
      <dgm:prSet/>
      <dgm:spPr/>
      <dgm:t>
        <a:bodyPr/>
        <a:lstStyle/>
        <a:p>
          <a:endParaRPr lang="en-US"/>
        </a:p>
      </dgm:t>
    </dgm:pt>
    <dgm:pt modelId="{C55B8A22-B742-433E-9F85-7EEADBC23DB6}">
      <dgm:prSet/>
      <dgm:spPr/>
      <dgm:t>
        <a:bodyPr/>
        <a:lstStyle/>
        <a:p>
          <a:r>
            <a:rPr lang="en-US" dirty="0" smtClean="0"/>
            <a:t>Identification of stress triggers and implement de-escalation strategies </a:t>
          </a:r>
          <a:endParaRPr lang="en-US" dirty="0"/>
        </a:p>
      </dgm:t>
    </dgm:pt>
    <dgm:pt modelId="{C72A59AA-F640-46D0-983A-B37949CE8F3F}" type="parTrans" cxnId="{90336C0F-B303-4DD9-8D10-5614175E1B0C}">
      <dgm:prSet/>
      <dgm:spPr/>
      <dgm:t>
        <a:bodyPr/>
        <a:lstStyle/>
        <a:p>
          <a:endParaRPr lang="en-US"/>
        </a:p>
      </dgm:t>
    </dgm:pt>
    <dgm:pt modelId="{14A2CDAE-646E-4803-A022-4A0A2A76851C}" type="sibTrans" cxnId="{90336C0F-B303-4DD9-8D10-5614175E1B0C}">
      <dgm:prSet/>
      <dgm:spPr/>
      <dgm:t>
        <a:bodyPr/>
        <a:lstStyle/>
        <a:p>
          <a:endParaRPr lang="en-US"/>
        </a:p>
      </dgm:t>
    </dgm:pt>
    <dgm:pt modelId="{C1641C6C-EB56-43D3-9E96-D10CD35424FD}">
      <dgm:prSet/>
      <dgm:spPr/>
      <dgm:t>
        <a:bodyPr/>
        <a:lstStyle/>
        <a:p>
          <a:r>
            <a:rPr lang="en-US" dirty="0" smtClean="0"/>
            <a:t>Ability to manage stress</a:t>
          </a:r>
          <a:endParaRPr lang="en-US" dirty="0" smtClean="0">
            <a:latin typeface="Times New Roman"/>
            <a:ea typeface="Times New Roman"/>
            <a:cs typeface="Times New Roman"/>
            <a:sym typeface="Times New Roman"/>
          </a:endParaRPr>
        </a:p>
      </dgm:t>
    </dgm:pt>
    <dgm:pt modelId="{D535421E-C035-4307-B489-53C61F0D5BC5}" type="parTrans" cxnId="{8BF6ED15-C049-47E4-938E-0D389741CBD1}">
      <dgm:prSet/>
      <dgm:spPr/>
      <dgm:t>
        <a:bodyPr/>
        <a:lstStyle/>
        <a:p>
          <a:endParaRPr lang="en-US"/>
        </a:p>
      </dgm:t>
    </dgm:pt>
    <dgm:pt modelId="{835566B6-E0BA-4A1A-860D-2ECC5D5F7E35}" type="sibTrans" cxnId="{8BF6ED15-C049-47E4-938E-0D389741CBD1}">
      <dgm:prSet/>
      <dgm:spPr/>
      <dgm:t>
        <a:bodyPr/>
        <a:lstStyle/>
        <a:p>
          <a:endParaRPr lang="en-US"/>
        </a:p>
      </dgm:t>
    </dgm:pt>
    <dgm:pt modelId="{39914F48-A164-4B46-BBAD-9C3D32443EC0}" type="pres">
      <dgm:prSet presAssocID="{0D8C2520-0615-416B-9589-D3A2989D92A9}" presName="vert0" presStyleCnt="0">
        <dgm:presLayoutVars>
          <dgm:dir/>
          <dgm:animOne val="branch"/>
          <dgm:animLvl val="lvl"/>
        </dgm:presLayoutVars>
      </dgm:prSet>
      <dgm:spPr/>
      <dgm:t>
        <a:bodyPr/>
        <a:lstStyle/>
        <a:p>
          <a:endParaRPr lang="en-US"/>
        </a:p>
      </dgm:t>
    </dgm:pt>
    <dgm:pt modelId="{F985FEAE-BB4A-4CC8-961F-38AD048D684A}" type="pres">
      <dgm:prSet presAssocID="{1C099657-A5CF-4F39-B3AD-BC034D59D991}" presName="thickLine" presStyleLbl="alignNode1" presStyleIdx="0" presStyleCnt="3"/>
      <dgm:spPr/>
      <dgm:t>
        <a:bodyPr/>
        <a:lstStyle/>
        <a:p>
          <a:endParaRPr lang="en-US"/>
        </a:p>
      </dgm:t>
    </dgm:pt>
    <dgm:pt modelId="{1F259CF3-F8E3-422B-B39C-0EE0D2153504}" type="pres">
      <dgm:prSet presAssocID="{1C099657-A5CF-4F39-B3AD-BC034D59D991}" presName="horz1" presStyleCnt="0"/>
      <dgm:spPr/>
      <dgm:t>
        <a:bodyPr/>
        <a:lstStyle/>
        <a:p>
          <a:endParaRPr lang="en-US"/>
        </a:p>
      </dgm:t>
    </dgm:pt>
    <dgm:pt modelId="{88BF75B9-6367-46EA-AF1A-2936D3534800}" type="pres">
      <dgm:prSet presAssocID="{1C099657-A5CF-4F39-B3AD-BC034D59D991}" presName="tx1" presStyleLbl="revTx" presStyleIdx="0" presStyleCnt="3" custScaleY="61853"/>
      <dgm:spPr/>
      <dgm:t>
        <a:bodyPr/>
        <a:lstStyle/>
        <a:p>
          <a:endParaRPr lang="en-US"/>
        </a:p>
      </dgm:t>
    </dgm:pt>
    <dgm:pt modelId="{F3015916-57E7-4774-8894-12DB442C12D5}" type="pres">
      <dgm:prSet presAssocID="{1C099657-A5CF-4F39-B3AD-BC034D59D991}" presName="vert1" presStyleCnt="0"/>
      <dgm:spPr/>
      <dgm:t>
        <a:bodyPr/>
        <a:lstStyle/>
        <a:p>
          <a:endParaRPr lang="en-US"/>
        </a:p>
      </dgm:t>
    </dgm:pt>
    <dgm:pt modelId="{DB6A6AD6-9349-4816-A115-3BA3D2F8561D}" type="pres">
      <dgm:prSet presAssocID="{C55B8A22-B742-433E-9F85-7EEADBC23DB6}" presName="thickLine" presStyleLbl="alignNode1" presStyleIdx="1" presStyleCnt="3"/>
      <dgm:spPr/>
      <dgm:t>
        <a:bodyPr/>
        <a:lstStyle/>
        <a:p>
          <a:endParaRPr lang="en-US"/>
        </a:p>
      </dgm:t>
    </dgm:pt>
    <dgm:pt modelId="{367A3F8F-74C6-4047-BA8A-5DE1BDB31C33}" type="pres">
      <dgm:prSet presAssocID="{C55B8A22-B742-433E-9F85-7EEADBC23DB6}" presName="horz1" presStyleCnt="0"/>
      <dgm:spPr/>
      <dgm:t>
        <a:bodyPr/>
        <a:lstStyle/>
        <a:p>
          <a:endParaRPr lang="en-US"/>
        </a:p>
      </dgm:t>
    </dgm:pt>
    <dgm:pt modelId="{6D496947-9850-4648-B604-77F738F82A44}" type="pres">
      <dgm:prSet presAssocID="{C55B8A22-B742-433E-9F85-7EEADBC23DB6}" presName="tx1" presStyleLbl="revTx" presStyleIdx="1" presStyleCnt="3"/>
      <dgm:spPr/>
      <dgm:t>
        <a:bodyPr/>
        <a:lstStyle/>
        <a:p>
          <a:endParaRPr lang="en-US"/>
        </a:p>
      </dgm:t>
    </dgm:pt>
    <dgm:pt modelId="{BA4035DB-7D96-41F4-8137-288CF88D2AB3}" type="pres">
      <dgm:prSet presAssocID="{C55B8A22-B742-433E-9F85-7EEADBC23DB6}" presName="vert1" presStyleCnt="0"/>
      <dgm:spPr/>
      <dgm:t>
        <a:bodyPr/>
        <a:lstStyle/>
        <a:p>
          <a:endParaRPr lang="en-US"/>
        </a:p>
      </dgm:t>
    </dgm:pt>
    <dgm:pt modelId="{7090A1BF-30B8-4A0A-8299-00C23F491CEF}" type="pres">
      <dgm:prSet presAssocID="{C1641C6C-EB56-43D3-9E96-D10CD35424FD}" presName="thickLine" presStyleLbl="alignNode1" presStyleIdx="2" presStyleCnt="3"/>
      <dgm:spPr/>
      <dgm:t>
        <a:bodyPr/>
        <a:lstStyle/>
        <a:p>
          <a:endParaRPr lang="en-US"/>
        </a:p>
      </dgm:t>
    </dgm:pt>
    <dgm:pt modelId="{4BDCDCB4-44AC-44D5-8974-58BAED14A498}" type="pres">
      <dgm:prSet presAssocID="{C1641C6C-EB56-43D3-9E96-D10CD35424FD}" presName="horz1" presStyleCnt="0"/>
      <dgm:spPr/>
      <dgm:t>
        <a:bodyPr/>
        <a:lstStyle/>
        <a:p>
          <a:endParaRPr lang="en-US"/>
        </a:p>
      </dgm:t>
    </dgm:pt>
    <dgm:pt modelId="{7F0BD041-3761-4AE4-94CF-A434EFF1AC48}" type="pres">
      <dgm:prSet presAssocID="{C1641C6C-EB56-43D3-9E96-D10CD35424FD}" presName="tx1" presStyleLbl="revTx" presStyleIdx="2" presStyleCnt="3"/>
      <dgm:spPr/>
      <dgm:t>
        <a:bodyPr/>
        <a:lstStyle/>
        <a:p>
          <a:endParaRPr lang="en-US"/>
        </a:p>
      </dgm:t>
    </dgm:pt>
    <dgm:pt modelId="{27A979E5-8E2F-4714-96A8-A1147BCBAFA9}" type="pres">
      <dgm:prSet presAssocID="{C1641C6C-EB56-43D3-9E96-D10CD35424FD}" presName="vert1" presStyleCnt="0"/>
      <dgm:spPr/>
      <dgm:t>
        <a:bodyPr/>
        <a:lstStyle/>
        <a:p>
          <a:endParaRPr lang="en-US"/>
        </a:p>
      </dgm:t>
    </dgm:pt>
  </dgm:ptLst>
  <dgm:cxnLst>
    <dgm:cxn modelId="{6A4AE846-6524-4DA4-92AD-FBCCB302F878}" type="presOf" srcId="{C55B8A22-B742-433E-9F85-7EEADBC23DB6}" destId="{6D496947-9850-4648-B604-77F738F82A44}" srcOrd="0" destOrd="0" presId="urn:microsoft.com/office/officeart/2008/layout/LinedList"/>
    <dgm:cxn modelId="{F2ACFDD6-27C7-42F0-8C69-2004FAD1606E}" srcId="{0D8C2520-0615-416B-9589-D3A2989D92A9}" destId="{1C099657-A5CF-4F39-B3AD-BC034D59D991}" srcOrd="0" destOrd="0" parTransId="{CCA0C67E-628E-4468-87FE-DC7B833EDDF8}" sibTransId="{96B7C761-CCAD-4DEE-B66E-ED6F7D248300}"/>
    <dgm:cxn modelId="{90336C0F-B303-4DD9-8D10-5614175E1B0C}" srcId="{0D8C2520-0615-416B-9589-D3A2989D92A9}" destId="{C55B8A22-B742-433E-9F85-7EEADBC23DB6}" srcOrd="1" destOrd="0" parTransId="{C72A59AA-F640-46D0-983A-B37949CE8F3F}" sibTransId="{14A2CDAE-646E-4803-A022-4A0A2A76851C}"/>
    <dgm:cxn modelId="{B7F5862A-3D54-42FB-A288-557BB804F24B}" type="presOf" srcId="{1C099657-A5CF-4F39-B3AD-BC034D59D991}" destId="{88BF75B9-6367-46EA-AF1A-2936D3534800}" srcOrd="0" destOrd="0" presId="urn:microsoft.com/office/officeart/2008/layout/LinedList"/>
    <dgm:cxn modelId="{8BF6ED15-C049-47E4-938E-0D389741CBD1}" srcId="{0D8C2520-0615-416B-9589-D3A2989D92A9}" destId="{C1641C6C-EB56-43D3-9E96-D10CD35424FD}" srcOrd="2" destOrd="0" parTransId="{D535421E-C035-4307-B489-53C61F0D5BC5}" sibTransId="{835566B6-E0BA-4A1A-860D-2ECC5D5F7E35}"/>
    <dgm:cxn modelId="{3CCF73DA-06C6-40B4-AEF5-1B6447C6A550}" type="presOf" srcId="{0D8C2520-0615-416B-9589-D3A2989D92A9}" destId="{39914F48-A164-4B46-BBAD-9C3D32443EC0}" srcOrd="0" destOrd="0" presId="urn:microsoft.com/office/officeart/2008/layout/LinedList"/>
    <dgm:cxn modelId="{D676BFC7-DEA7-4C84-B096-17A031D5C4A1}" type="presOf" srcId="{C1641C6C-EB56-43D3-9E96-D10CD35424FD}" destId="{7F0BD041-3761-4AE4-94CF-A434EFF1AC48}" srcOrd="0" destOrd="0" presId="urn:microsoft.com/office/officeart/2008/layout/LinedList"/>
    <dgm:cxn modelId="{B524025A-0F39-416D-B720-DEA630321692}" type="presParOf" srcId="{39914F48-A164-4B46-BBAD-9C3D32443EC0}" destId="{F985FEAE-BB4A-4CC8-961F-38AD048D684A}" srcOrd="0" destOrd="0" presId="urn:microsoft.com/office/officeart/2008/layout/LinedList"/>
    <dgm:cxn modelId="{5E7A67DD-8CDF-4529-8D6E-80697A3BF5C5}" type="presParOf" srcId="{39914F48-A164-4B46-BBAD-9C3D32443EC0}" destId="{1F259CF3-F8E3-422B-B39C-0EE0D2153504}" srcOrd="1" destOrd="0" presId="urn:microsoft.com/office/officeart/2008/layout/LinedList"/>
    <dgm:cxn modelId="{7D408FFF-35C1-4468-8DC9-6DD85D0A65E9}" type="presParOf" srcId="{1F259CF3-F8E3-422B-B39C-0EE0D2153504}" destId="{88BF75B9-6367-46EA-AF1A-2936D3534800}" srcOrd="0" destOrd="0" presId="urn:microsoft.com/office/officeart/2008/layout/LinedList"/>
    <dgm:cxn modelId="{EDCCD73E-E524-41F2-8612-09736FBDBEB6}" type="presParOf" srcId="{1F259CF3-F8E3-422B-B39C-0EE0D2153504}" destId="{F3015916-57E7-4774-8894-12DB442C12D5}" srcOrd="1" destOrd="0" presId="urn:microsoft.com/office/officeart/2008/layout/LinedList"/>
    <dgm:cxn modelId="{F2E49A7B-A751-46A3-8209-499D95798E05}" type="presParOf" srcId="{39914F48-A164-4B46-BBAD-9C3D32443EC0}" destId="{DB6A6AD6-9349-4816-A115-3BA3D2F8561D}" srcOrd="2" destOrd="0" presId="urn:microsoft.com/office/officeart/2008/layout/LinedList"/>
    <dgm:cxn modelId="{7DDC5A2E-7458-4415-B84D-661F5C4A58E2}" type="presParOf" srcId="{39914F48-A164-4B46-BBAD-9C3D32443EC0}" destId="{367A3F8F-74C6-4047-BA8A-5DE1BDB31C33}" srcOrd="3" destOrd="0" presId="urn:microsoft.com/office/officeart/2008/layout/LinedList"/>
    <dgm:cxn modelId="{5A351919-0630-4B59-B459-6B9D8CDED72C}" type="presParOf" srcId="{367A3F8F-74C6-4047-BA8A-5DE1BDB31C33}" destId="{6D496947-9850-4648-B604-77F738F82A44}" srcOrd="0" destOrd="0" presId="urn:microsoft.com/office/officeart/2008/layout/LinedList"/>
    <dgm:cxn modelId="{5D061DBB-AC6E-43E8-ACF3-7692971C4608}" type="presParOf" srcId="{367A3F8F-74C6-4047-BA8A-5DE1BDB31C33}" destId="{BA4035DB-7D96-41F4-8137-288CF88D2AB3}" srcOrd="1" destOrd="0" presId="urn:microsoft.com/office/officeart/2008/layout/LinedList"/>
    <dgm:cxn modelId="{8049A711-86C0-45CC-B0DE-4014FCCB742A}" type="presParOf" srcId="{39914F48-A164-4B46-BBAD-9C3D32443EC0}" destId="{7090A1BF-30B8-4A0A-8299-00C23F491CEF}" srcOrd="4" destOrd="0" presId="urn:microsoft.com/office/officeart/2008/layout/LinedList"/>
    <dgm:cxn modelId="{4F3C06A6-C379-455F-9A25-6F4E5838AB8D}" type="presParOf" srcId="{39914F48-A164-4B46-BBAD-9C3D32443EC0}" destId="{4BDCDCB4-44AC-44D5-8974-58BAED14A498}" srcOrd="5" destOrd="0" presId="urn:microsoft.com/office/officeart/2008/layout/LinedList"/>
    <dgm:cxn modelId="{2153159F-9795-439E-9BB7-8CBE18717151}" type="presParOf" srcId="{4BDCDCB4-44AC-44D5-8974-58BAED14A498}" destId="{7F0BD041-3761-4AE4-94CF-A434EFF1AC48}" srcOrd="0" destOrd="0" presId="urn:microsoft.com/office/officeart/2008/layout/LinedList"/>
    <dgm:cxn modelId="{5E8390E4-D49D-4260-A0E1-AF467F16EB41}" type="presParOf" srcId="{4BDCDCB4-44AC-44D5-8974-58BAED14A498}" destId="{27A979E5-8E2F-4714-96A8-A1147BCBAFA9}"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E1BFABB1-0BE3-4F37-93AF-6F75BACEC0D9}"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9D090F75-15BB-4160-97C7-7ACF91B61672}">
      <dgm:prSet phldrT="[Text]" custT="1"/>
      <dgm:spPr/>
      <dgm:t>
        <a:bodyPr/>
        <a:lstStyle/>
        <a:p>
          <a:r>
            <a:rPr lang="en-US" sz="2000" dirty="0" smtClean="0"/>
            <a:t>Stress hormones increase our heart rate blood pressure and blood sugar levels in stress.</a:t>
          </a:r>
          <a:endParaRPr lang="en-US" sz="2000" dirty="0"/>
        </a:p>
      </dgm:t>
    </dgm:pt>
    <dgm:pt modelId="{85715C8D-2252-4C69-B012-9423447D360A}" type="parTrans" cxnId="{02699FD9-962B-45FF-9F59-36B816198FDD}">
      <dgm:prSet/>
      <dgm:spPr/>
      <dgm:t>
        <a:bodyPr/>
        <a:lstStyle/>
        <a:p>
          <a:endParaRPr lang="en-US"/>
        </a:p>
      </dgm:t>
    </dgm:pt>
    <dgm:pt modelId="{0DBF5D66-2E7F-4833-9287-E3BD8D2E099F}" type="sibTrans" cxnId="{02699FD9-962B-45FF-9F59-36B816198FDD}">
      <dgm:prSet/>
      <dgm:spPr/>
      <dgm:t>
        <a:bodyPr/>
        <a:lstStyle/>
        <a:p>
          <a:endParaRPr lang="en-US"/>
        </a:p>
      </dgm:t>
    </dgm:pt>
    <dgm:pt modelId="{3B07F358-B18B-408B-9F19-3F81D1D380FA}" type="pres">
      <dgm:prSet presAssocID="{E1BFABB1-0BE3-4F37-93AF-6F75BACEC0D9}" presName="vert0" presStyleCnt="0">
        <dgm:presLayoutVars>
          <dgm:dir/>
          <dgm:animOne val="branch"/>
          <dgm:animLvl val="lvl"/>
        </dgm:presLayoutVars>
      </dgm:prSet>
      <dgm:spPr/>
      <dgm:t>
        <a:bodyPr/>
        <a:lstStyle/>
        <a:p>
          <a:endParaRPr lang="en-US"/>
        </a:p>
      </dgm:t>
    </dgm:pt>
    <dgm:pt modelId="{8CDACEDA-AEB2-4B7A-BC8A-00D4EBF52556}" type="pres">
      <dgm:prSet presAssocID="{9D090F75-15BB-4160-97C7-7ACF91B61672}" presName="thickLine" presStyleLbl="alignNode1" presStyleIdx="0" presStyleCnt="1"/>
      <dgm:spPr/>
    </dgm:pt>
    <dgm:pt modelId="{E678B200-9C6F-43EF-A853-6BBFD2E3B482}" type="pres">
      <dgm:prSet presAssocID="{9D090F75-15BB-4160-97C7-7ACF91B61672}" presName="horz1" presStyleCnt="0"/>
      <dgm:spPr/>
    </dgm:pt>
    <dgm:pt modelId="{42C89A00-034F-4E16-98A7-51F27FCF4100}" type="pres">
      <dgm:prSet presAssocID="{9D090F75-15BB-4160-97C7-7ACF91B61672}" presName="tx1" presStyleLbl="revTx" presStyleIdx="0" presStyleCnt="1"/>
      <dgm:spPr/>
      <dgm:t>
        <a:bodyPr/>
        <a:lstStyle/>
        <a:p>
          <a:endParaRPr lang="en-US"/>
        </a:p>
      </dgm:t>
    </dgm:pt>
    <dgm:pt modelId="{70111BF9-047F-41D1-A228-777A6A3F3DA9}" type="pres">
      <dgm:prSet presAssocID="{9D090F75-15BB-4160-97C7-7ACF91B61672}" presName="vert1" presStyleCnt="0"/>
      <dgm:spPr/>
    </dgm:pt>
  </dgm:ptLst>
  <dgm:cxnLst>
    <dgm:cxn modelId="{9AC19E74-0D66-43A1-BCFA-7DD059204615}" type="presOf" srcId="{9D090F75-15BB-4160-97C7-7ACF91B61672}" destId="{42C89A00-034F-4E16-98A7-51F27FCF4100}" srcOrd="0" destOrd="0" presId="urn:microsoft.com/office/officeart/2008/layout/LinedList"/>
    <dgm:cxn modelId="{02699FD9-962B-45FF-9F59-36B816198FDD}" srcId="{E1BFABB1-0BE3-4F37-93AF-6F75BACEC0D9}" destId="{9D090F75-15BB-4160-97C7-7ACF91B61672}" srcOrd="0" destOrd="0" parTransId="{85715C8D-2252-4C69-B012-9423447D360A}" sibTransId="{0DBF5D66-2E7F-4833-9287-E3BD8D2E099F}"/>
    <dgm:cxn modelId="{FE63BAA8-4599-4B2A-82D8-1D7524637E71}" type="presOf" srcId="{E1BFABB1-0BE3-4F37-93AF-6F75BACEC0D9}" destId="{3B07F358-B18B-408B-9F19-3F81D1D380FA}" srcOrd="0" destOrd="0" presId="urn:microsoft.com/office/officeart/2008/layout/LinedList"/>
    <dgm:cxn modelId="{F7EE1918-88C3-4211-92F7-DAED08DAE06D}" type="presParOf" srcId="{3B07F358-B18B-408B-9F19-3F81D1D380FA}" destId="{8CDACEDA-AEB2-4B7A-BC8A-00D4EBF52556}" srcOrd="0" destOrd="0" presId="urn:microsoft.com/office/officeart/2008/layout/LinedList"/>
    <dgm:cxn modelId="{0FF7C47E-E5BA-45CB-B8E2-D4BA23D77D5D}" type="presParOf" srcId="{3B07F358-B18B-408B-9F19-3F81D1D380FA}" destId="{E678B200-9C6F-43EF-A853-6BBFD2E3B482}" srcOrd="1" destOrd="0" presId="urn:microsoft.com/office/officeart/2008/layout/LinedList"/>
    <dgm:cxn modelId="{23A63BAA-4379-4D1E-A0C2-E9D3AD8DE691}" type="presParOf" srcId="{E678B200-9C6F-43EF-A853-6BBFD2E3B482}" destId="{42C89A00-034F-4E16-98A7-51F27FCF4100}" srcOrd="0" destOrd="0" presId="urn:microsoft.com/office/officeart/2008/layout/LinedList"/>
    <dgm:cxn modelId="{1A8FB06A-D74B-4F14-A505-693DABE75119}" type="presParOf" srcId="{E678B200-9C6F-43EF-A853-6BBFD2E3B482}" destId="{70111BF9-047F-41D1-A228-777A6A3F3DA9}"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35E270E8-1D37-4229-8365-C6B3F0E82587}" type="doc">
      <dgm:prSet loTypeId="urn:microsoft.com/office/officeart/2005/8/layout/list1" loCatId="list" qsTypeId="urn:microsoft.com/office/officeart/2005/8/quickstyle/simple1" qsCatId="simple" csTypeId="urn:microsoft.com/office/officeart/2005/8/colors/accent6_1" csCatId="accent6" phldr="1"/>
      <dgm:spPr/>
      <dgm:t>
        <a:bodyPr/>
        <a:lstStyle/>
        <a:p>
          <a:endParaRPr lang="en-US"/>
        </a:p>
      </dgm:t>
    </dgm:pt>
    <dgm:pt modelId="{2F8D052F-C5FB-41E7-82E7-13CF1A7B4F07}">
      <dgm:prSet phldrT="[Text]"/>
      <dgm:spPr/>
      <dgm:t>
        <a:bodyPr/>
        <a:lstStyle/>
        <a:p>
          <a:r>
            <a:rPr lang="en-US" dirty="0" smtClean="0"/>
            <a:t>CORTISOL: Adrenal glands secrete it. Long term stress response.</a:t>
          </a:r>
          <a:endParaRPr lang="en-US" dirty="0"/>
        </a:p>
      </dgm:t>
    </dgm:pt>
    <dgm:pt modelId="{761E3683-7D81-4721-ADC7-75ABE343CE7C}" type="parTrans" cxnId="{8EF365B8-1DDD-4922-9339-83CBC38F46C1}">
      <dgm:prSet/>
      <dgm:spPr/>
      <dgm:t>
        <a:bodyPr/>
        <a:lstStyle/>
        <a:p>
          <a:endParaRPr lang="en-US"/>
        </a:p>
      </dgm:t>
    </dgm:pt>
    <dgm:pt modelId="{7FA67AB3-EA2A-4509-AAEE-9EB5F5E6060C}" type="sibTrans" cxnId="{8EF365B8-1DDD-4922-9339-83CBC38F46C1}">
      <dgm:prSet/>
      <dgm:spPr/>
      <dgm:t>
        <a:bodyPr/>
        <a:lstStyle/>
        <a:p>
          <a:endParaRPr lang="en-US"/>
        </a:p>
      </dgm:t>
    </dgm:pt>
    <dgm:pt modelId="{23B69B58-C68B-41E5-B3F3-34292E763FD5}">
      <dgm:prSet phldrT="[Text]"/>
      <dgm:spPr>
        <a:solidFill>
          <a:srgbClr val="FF6743">
            <a:alpha val="90000"/>
          </a:srgbClr>
        </a:solidFill>
      </dgm:spPr>
      <dgm:t>
        <a:bodyPr/>
        <a:lstStyle/>
        <a:p>
          <a:r>
            <a:rPr lang="en-US" dirty="0" smtClean="0"/>
            <a:t>1.increases blood sugar</a:t>
          </a:r>
          <a:endParaRPr lang="en-US" dirty="0"/>
        </a:p>
      </dgm:t>
    </dgm:pt>
    <dgm:pt modelId="{E50B1430-0AD7-4EF5-A98F-D5F32C73A795}" type="parTrans" cxnId="{340FC0CF-66F4-450D-96DE-C80D122C0E21}">
      <dgm:prSet/>
      <dgm:spPr/>
      <dgm:t>
        <a:bodyPr/>
        <a:lstStyle/>
        <a:p>
          <a:endParaRPr lang="en-US"/>
        </a:p>
      </dgm:t>
    </dgm:pt>
    <dgm:pt modelId="{1FDF2C60-035A-4466-9073-4DA715F377C6}" type="sibTrans" cxnId="{340FC0CF-66F4-450D-96DE-C80D122C0E21}">
      <dgm:prSet/>
      <dgm:spPr/>
      <dgm:t>
        <a:bodyPr/>
        <a:lstStyle/>
        <a:p>
          <a:endParaRPr lang="en-US"/>
        </a:p>
      </dgm:t>
    </dgm:pt>
    <dgm:pt modelId="{364DECF6-4DA2-4C94-B023-AD7C6B07A206}">
      <dgm:prSet phldrT="[Text]"/>
      <dgm:spPr>
        <a:solidFill>
          <a:srgbClr val="FF6743">
            <a:alpha val="90000"/>
          </a:srgbClr>
        </a:solidFill>
      </dgm:spPr>
      <dgm:t>
        <a:bodyPr/>
        <a:lstStyle/>
        <a:p>
          <a:r>
            <a:rPr lang="en-US" dirty="0" smtClean="0"/>
            <a:t>2.boosts energy</a:t>
          </a:r>
          <a:endParaRPr lang="en-US" dirty="0"/>
        </a:p>
      </dgm:t>
    </dgm:pt>
    <dgm:pt modelId="{F624192B-68D8-4931-81C4-8B4D053DE1BB}" type="parTrans" cxnId="{2BBD8D0E-3458-45FF-955F-093695EC7BF4}">
      <dgm:prSet/>
      <dgm:spPr/>
      <dgm:t>
        <a:bodyPr/>
        <a:lstStyle/>
        <a:p>
          <a:endParaRPr lang="en-US"/>
        </a:p>
      </dgm:t>
    </dgm:pt>
    <dgm:pt modelId="{6587B1F4-B2E0-45D9-80B1-8028BD95FF94}" type="sibTrans" cxnId="{2BBD8D0E-3458-45FF-955F-093695EC7BF4}">
      <dgm:prSet/>
      <dgm:spPr/>
      <dgm:t>
        <a:bodyPr/>
        <a:lstStyle/>
        <a:p>
          <a:endParaRPr lang="en-US"/>
        </a:p>
      </dgm:t>
    </dgm:pt>
    <dgm:pt modelId="{223B79D1-1056-478B-944F-2686066F4B2F}">
      <dgm:prSet phldrT="[Text]"/>
      <dgm:spPr>
        <a:solidFill>
          <a:srgbClr val="FF6743">
            <a:alpha val="90000"/>
          </a:srgbClr>
        </a:solidFill>
      </dgm:spPr>
      <dgm:t>
        <a:bodyPr/>
        <a:lstStyle/>
        <a:p>
          <a:r>
            <a:rPr lang="en-US" dirty="0" smtClean="0"/>
            <a:t>3.suppresses digestion</a:t>
          </a:r>
          <a:endParaRPr lang="en-US" dirty="0"/>
        </a:p>
      </dgm:t>
    </dgm:pt>
    <dgm:pt modelId="{F06453B5-F935-4183-8605-721277903EEE}" type="parTrans" cxnId="{FFBCF6F1-8E12-443A-98C4-45A6403D1E32}">
      <dgm:prSet/>
      <dgm:spPr/>
      <dgm:t>
        <a:bodyPr/>
        <a:lstStyle/>
        <a:p>
          <a:endParaRPr lang="en-US"/>
        </a:p>
      </dgm:t>
    </dgm:pt>
    <dgm:pt modelId="{1CEF639D-5241-49BD-B978-F071FCD9A167}" type="sibTrans" cxnId="{FFBCF6F1-8E12-443A-98C4-45A6403D1E32}">
      <dgm:prSet/>
      <dgm:spPr/>
      <dgm:t>
        <a:bodyPr/>
        <a:lstStyle/>
        <a:p>
          <a:endParaRPr lang="en-US"/>
        </a:p>
      </dgm:t>
    </dgm:pt>
    <dgm:pt modelId="{47EDEE32-BEBA-4888-8F0E-5422BCFAFCDF}">
      <dgm:prSet phldrT="[Text]"/>
      <dgm:spPr>
        <a:solidFill>
          <a:srgbClr val="FF6743">
            <a:alpha val="90000"/>
          </a:srgbClr>
        </a:solidFill>
      </dgm:spPr>
      <dgm:t>
        <a:bodyPr/>
        <a:lstStyle/>
        <a:p>
          <a:r>
            <a:rPr lang="en-US" dirty="0" smtClean="0"/>
            <a:t>4.suppresses reproduction</a:t>
          </a:r>
          <a:endParaRPr lang="en-US" dirty="0"/>
        </a:p>
      </dgm:t>
    </dgm:pt>
    <dgm:pt modelId="{8DC82E4E-E5B3-440F-8F55-90E13B750E4F}" type="parTrans" cxnId="{4982F972-B3FA-41FD-9451-55B7C3A8F3DB}">
      <dgm:prSet/>
      <dgm:spPr/>
      <dgm:t>
        <a:bodyPr/>
        <a:lstStyle/>
        <a:p>
          <a:endParaRPr lang="en-US"/>
        </a:p>
      </dgm:t>
    </dgm:pt>
    <dgm:pt modelId="{AE1B1D09-F45C-4FFC-8DA4-E3FC51C47F79}" type="sibTrans" cxnId="{4982F972-B3FA-41FD-9451-55B7C3A8F3DB}">
      <dgm:prSet/>
      <dgm:spPr/>
      <dgm:t>
        <a:bodyPr/>
        <a:lstStyle/>
        <a:p>
          <a:endParaRPr lang="en-US"/>
        </a:p>
      </dgm:t>
    </dgm:pt>
    <dgm:pt modelId="{76114D9E-EA6A-426D-80A5-B0AD3EDA6924}">
      <dgm:prSet phldrT="[Text]"/>
      <dgm:spPr>
        <a:solidFill>
          <a:srgbClr val="FF6743">
            <a:alpha val="90000"/>
          </a:srgbClr>
        </a:solidFill>
      </dgm:spPr>
      <dgm:t>
        <a:bodyPr/>
        <a:lstStyle/>
        <a:p>
          <a:r>
            <a:rPr lang="en-US" dirty="0" smtClean="0"/>
            <a:t>5.suppresses immunity</a:t>
          </a:r>
          <a:endParaRPr lang="en-US" dirty="0"/>
        </a:p>
      </dgm:t>
    </dgm:pt>
    <dgm:pt modelId="{C23551E6-C6DA-433E-B76D-465CCEB8F434}" type="parTrans" cxnId="{A16A023C-741E-4C3B-AFD1-F2A97DB11DA3}">
      <dgm:prSet/>
      <dgm:spPr/>
      <dgm:t>
        <a:bodyPr/>
        <a:lstStyle/>
        <a:p>
          <a:endParaRPr lang="en-US"/>
        </a:p>
      </dgm:t>
    </dgm:pt>
    <dgm:pt modelId="{DFA3004D-A814-477D-866C-6952E0EFEE44}" type="sibTrans" cxnId="{A16A023C-741E-4C3B-AFD1-F2A97DB11DA3}">
      <dgm:prSet/>
      <dgm:spPr/>
      <dgm:t>
        <a:bodyPr/>
        <a:lstStyle/>
        <a:p>
          <a:endParaRPr lang="en-US"/>
        </a:p>
      </dgm:t>
    </dgm:pt>
    <dgm:pt modelId="{AD77AFFE-1149-4FB1-960D-872FE7EEA667}">
      <dgm:prSet phldrT="[Text]"/>
      <dgm:spPr>
        <a:solidFill>
          <a:srgbClr val="FF6743">
            <a:alpha val="90000"/>
          </a:srgbClr>
        </a:solidFill>
      </dgm:spPr>
      <dgm:t>
        <a:bodyPr/>
        <a:lstStyle/>
        <a:p>
          <a:r>
            <a:rPr lang="en-US" dirty="0" smtClean="0"/>
            <a:t>6.increase weight and depression and anxiety</a:t>
          </a:r>
          <a:endParaRPr lang="en-US" dirty="0"/>
        </a:p>
      </dgm:t>
    </dgm:pt>
    <dgm:pt modelId="{95BBBFBF-D347-4D00-AB68-73862BD91CEB}" type="parTrans" cxnId="{348846A6-4F94-4F53-A6E6-3C9DD9962341}">
      <dgm:prSet/>
      <dgm:spPr/>
      <dgm:t>
        <a:bodyPr/>
        <a:lstStyle/>
        <a:p>
          <a:endParaRPr lang="en-US"/>
        </a:p>
      </dgm:t>
    </dgm:pt>
    <dgm:pt modelId="{CB1018EA-3AB5-4CA2-B4A2-785AAABA1A06}" type="sibTrans" cxnId="{348846A6-4F94-4F53-A6E6-3C9DD9962341}">
      <dgm:prSet/>
      <dgm:spPr/>
      <dgm:t>
        <a:bodyPr/>
        <a:lstStyle/>
        <a:p>
          <a:endParaRPr lang="en-US"/>
        </a:p>
      </dgm:t>
    </dgm:pt>
    <dgm:pt modelId="{5D7C21DD-769F-4163-B616-C3176CDD9A9B}" type="pres">
      <dgm:prSet presAssocID="{35E270E8-1D37-4229-8365-C6B3F0E82587}" presName="linear" presStyleCnt="0">
        <dgm:presLayoutVars>
          <dgm:dir/>
          <dgm:animLvl val="lvl"/>
          <dgm:resizeHandles val="exact"/>
        </dgm:presLayoutVars>
      </dgm:prSet>
      <dgm:spPr/>
      <dgm:t>
        <a:bodyPr/>
        <a:lstStyle/>
        <a:p>
          <a:endParaRPr lang="en-US"/>
        </a:p>
      </dgm:t>
    </dgm:pt>
    <dgm:pt modelId="{962D209F-82E4-4F41-BC3A-2A413C210A80}" type="pres">
      <dgm:prSet presAssocID="{2F8D052F-C5FB-41E7-82E7-13CF1A7B4F07}" presName="parentLin" presStyleCnt="0"/>
      <dgm:spPr/>
    </dgm:pt>
    <dgm:pt modelId="{872AE400-2233-4F02-88E5-AF8E83DDAE6B}" type="pres">
      <dgm:prSet presAssocID="{2F8D052F-C5FB-41E7-82E7-13CF1A7B4F07}" presName="parentLeftMargin" presStyleLbl="node1" presStyleIdx="0" presStyleCnt="1"/>
      <dgm:spPr/>
      <dgm:t>
        <a:bodyPr/>
        <a:lstStyle/>
        <a:p>
          <a:endParaRPr lang="en-US"/>
        </a:p>
      </dgm:t>
    </dgm:pt>
    <dgm:pt modelId="{6A265F66-B797-4826-9A2C-CB3337A87702}" type="pres">
      <dgm:prSet presAssocID="{2F8D052F-C5FB-41E7-82E7-13CF1A7B4F07}" presName="parentText" presStyleLbl="node1" presStyleIdx="0" presStyleCnt="1">
        <dgm:presLayoutVars>
          <dgm:chMax val="0"/>
          <dgm:bulletEnabled val="1"/>
        </dgm:presLayoutVars>
      </dgm:prSet>
      <dgm:spPr/>
      <dgm:t>
        <a:bodyPr/>
        <a:lstStyle/>
        <a:p>
          <a:endParaRPr lang="en-US"/>
        </a:p>
      </dgm:t>
    </dgm:pt>
    <dgm:pt modelId="{A0CD9553-9ED4-4340-AF8F-066CDCBDDD04}" type="pres">
      <dgm:prSet presAssocID="{2F8D052F-C5FB-41E7-82E7-13CF1A7B4F07}" presName="negativeSpace" presStyleCnt="0"/>
      <dgm:spPr/>
    </dgm:pt>
    <dgm:pt modelId="{C5F60B67-EA11-4F94-A8C6-9C3A42A6FF94}" type="pres">
      <dgm:prSet presAssocID="{2F8D052F-C5FB-41E7-82E7-13CF1A7B4F07}" presName="childText" presStyleLbl="conFgAcc1" presStyleIdx="0" presStyleCnt="1">
        <dgm:presLayoutVars>
          <dgm:bulletEnabled val="1"/>
        </dgm:presLayoutVars>
      </dgm:prSet>
      <dgm:spPr/>
      <dgm:t>
        <a:bodyPr/>
        <a:lstStyle/>
        <a:p>
          <a:endParaRPr lang="en-US"/>
        </a:p>
      </dgm:t>
    </dgm:pt>
  </dgm:ptLst>
  <dgm:cxnLst>
    <dgm:cxn modelId="{369C1266-CE07-4435-89DC-F33C4E5BAC7F}" type="presOf" srcId="{AD77AFFE-1149-4FB1-960D-872FE7EEA667}" destId="{C5F60B67-EA11-4F94-A8C6-9C3A42A6FF94}" srcOrd="0" destOrd="5" presId="urn:microsoft.com/office/officeart/2005/8/layout/list1"/>
    <dgm:cxn modelId="{5FD2F921-CE8F-4577-BBBA-EBCE3BAAF833}" type="presOf" srcId="{364DECF6-4DA2-4C94-B023-AD7C6B07A206}" destId="{C5F60B67-EA11-4F94-A8C6-9C3A42A6FF94}" srcOrd="0" destOrd="1" presId="urn:microsoft.com/office/officeart/2005/8/layout/list1"/>
    <dgm:cxn modelId="{80CAAD87-ABCD-472C-932A-D499007A3007}" type="presOf" srcId="{2F8D052F-C5FB-41E7-82E7-13CF1A7B4F07}" destId="{872AE400-2233-4F02-88E5-AF8E83DDAE6B}" srcOrd="0" destOrd="0" presId="urn:microsoft.com/office/officeart/2005/8/layout/list1"/>
    <dgm:cxn modelId="{A16A023C-741E-4C3B-AFD1-F2A97DB11DA3}" srcId="{2F8D052F-C5FB-41E7-82E7-13CF1A7B4F07}" destId="{76114D9E-EA6A-426D-80A5-B0AD3EDA6924}" srcOrd="4" destOrd="0" parTransId="{C23551E6-C6DA-433E-B76D-465CCEB8F434}" sibTransId="{DFA3004D-A814-477D-866C-6952E0EFEE44}"/>
    <dgm:cxn modelId="{FFBCF6F1-8E12-443A-98C4-45A6403D1E32}" srcId="{2F8D052F-C5FB-41E7-82E7-13CF1A7B4F07}" destId="{223B79D1-1056-478B-944F-2686066F4B2F}" srcOrd="2" destOrd="0" parTransId="{F06453B5-F935-4183-8605-721277903EEE}" sibTransId="{1CEF639D-5241-49BD-B978-F071FCD9A167}"/>
    <dgm:cxn modelId="{2BBD8D0E-3458-45FF-955F-093695EC7BF4}" srcId="{2F8D052F-C5FB-41E7-82E7-13CF1A7B4F07}" destId="{364DECF6-4DA2-4C94-B023-AD7C6B07A206}" srcOrd="1" destOrd="0" parTransId="{F624192B-68D8-4931-81C4-8B4D053DE1BB}" sibTransId="{6587B1F4-B2E0-45D9-80B1-8028BD95FF94}"/>
    <dgm:cxn modelId="{2FB53BB0-7450-4E71-BAEC-96D1E37B478E}" type="presOf" srcId="{2F8D052F-C5FB-41E7-82E7-13CF1A7B4F07}" destId="{6A265F66-B797-4826-9A2C-CB3337A87702}" srcOrd="1" destOrd="0" presId="urn:microsoft.com/office/officeart/2005/8/layout/list1"/>
    <dgm:cxn modelId="{14D96BAF-8E84-45D2-94BC-757076AFECA8}" type="presOf" srcId="{47EDEE32-BEBA-4888-8F0E-5422BCFAFCDF}" destId="{C5F60B67-EA11-4F94-A8C6-9C3A42A6FF94}" srcOrd="0" destOrd="3" presId="urn:microsoft.com/office/officeart/2005/8/layout/list1"/>
    <dgm:cxn modelId="{4982F972-B3FA-41FD-9451-55B7C3A8F3DB}" srcId="{2F8D052F-C5FB-41E7-82E7-13CF1A7B4F07}" destId="{47EDEE32-BEBA-4888-8F0E-5422BCFAFCDF}" srcOrd="3" destOrd="0" parTransId="{8DC82E4E-E5B3-440F-8F55-90E13B750E4F}" sibTransId="{AE1B1D09-F45C-4FFC-8DA4-E3FC51C47F79}"/>
    <dgm:cxn modelId="{612CB783-BC46-42AB-B8E6-9FE2E808EAF6}" type="presOf" srcId="{23B69B58-C68B-41E5-B3F3-34292E763FD5}" destId="{C5F60B67-EA11-4F94-A8C6-9C3A42A6FF94}" srcOrd="0" destOrd="0" presId="urn:microsoft.com/office/officeart/2005/8/layout/list1"/>
    <dgm:cxn modelId="{348846A6-4F94-4F53-A6E6-3C9DD9962341}" srcId="{2F8D052F-C5FB-41E7-82E7-13CF1A7B4F07}" destId="{AD77AFFE-1149-4FB1-960D-872FE7EEA667}" srcOrd="5" destOrd="0" parTransId="{95BBBFBF-D347-4D00-AB68-73862BD91CEB}" sibTransId="{CB1018EA-3AB5-4CA2-B4A2-785AAABA1A06}"/>
    <dgm:cxn modelId="{340FC0CF-66F4-450D-96DE-C80D122C0E21}" srcId="{2F8D052F-C5FB-41E7-82E7-13CF1A7B4F07}" destId="{23B69B58-C68B-41E5-B3F3-34292E763FD5}" srcOrd="0" destOrd="0" parTransId="{E50B1430-0AD7-4EF5-A98F-D5F32C73A795}" sibTransId="{1FDF2C60-035A-4466-9073-4DA715F377C6}"/>
    <dgm:cxn modelId="{882EA73D-813D-4E2F-BF97-083524FCD386}" type="presOf" srcId="{76114D9E-EA6A-426D-80A5-B0AD3EDA6924}" destId="{C5F60B67-EA11-4F94-A8C6-9C3A42A6FF94}" srcOrd="0" destOrd="4" presId="urn:microsoft.com/office/officeart/2005/8/layout/list1"/>
    <dgm:cxn modelId="{805F4D09-89D9-4295-832D-F684E0017590}" type="presOf" srcId="{223B79D1-1056-478B-944F-2686066F4B2F}" destId="{C5F60B67-EA11-4F94-A8C6-9C3A42A6FF94}" srcOrd="0" destOrd="2" presId="urn:microsoft.com/office/officeart/2005/8/layout/list1"/>
    <dgm:cxn modelId="{C098CA47-E0CE-42AC-B24F-B774DCFE41FB}" type="presOf" srcId="{35E270E8-1D37-4229-8365-C6B3F0E82587}" destId="{5D7C21DD-769F-4163-B616-C3176CDD9A9B}" srcOrd="0" destOrd="0" presId="urn:microsoft.com/office/officeart/2005/8/layout/list1"/>
    <dgm:cxn modelId="{8EF365B8-1DDD-4922-9339-83CBC38F46C1}" srcId="{35E270E8-1D37-4229-8365-C6B3F0E82587}" destId="{2F8D052F-C5FB-41E7-82E7-13CF1A7B4F07}" srcOrd="0" destOrd="0" parTransId="{761E3683-7D81-4721-ADC7-75ABE343CE7C}" sibTransId="{7FA67AB3-EA2A-4509-AAEE-9EB5F5E6060C}"/>
    <dgm:cxn modelId="{D8B6298E-E5D3-403B-BE9B-612BF2CF79FC}" type="presParOf" srcId="{5D7C21DD-769F-4163-B616-C3176CDD9A9B}" destId="{962D209F-82E4-4F41-BC3A-2A413C210A80}" srcOrd="0" destOrd="0" presId="urn:microsoft.com/office/officeart/2005/8/layout/list1"/>
    <dgm:cxn modelId="{C4A4CD03-15EE-494C-9935-EA811F9D845A}" type="presParOf" srcId="{962D209F-82E4-4F41-BC3A-2A413C210A80}" destId="{872AE400-2233-4F02-88E5-AF8E83DDAE6B}" srcOrd="0" destOrd="0" presId="urn:microsoft.com/office/officeart/2005/8/layout/list1"/>
    <dgm:cxn modelId="{483B4E2E-0B8A-4074-88A8-88E933FEB51F}" type="presParOf" srcId="{962D209F-82E4-4F41-BC3A-2A413C210A80}" destId="{6A265F66-B797-4826-9A2C-CB3337A87702}" srcOrd="1" destOrd="0" presId="urn:microsoft.com/office/officeart/2005/8/layout/list1"/>
    <dgm:cxn modelId="{D27455AC-A90D-4E7A-88EC-DCDE8464FAFE}" type="presParOf" srcId="{5D7C21DD-769F-4163-B616-C3176CDD9A9B}" destId="{A0CD9553-9ED4-4340-AF8F-066CDCBDDD04}" srcOrd="1" destOrd="0" presId="urn:microsoft.com/office/officeart/2005/8/layout/list1"/>
    <dgm:cxn modelId="{CFE6DEEA-AE6F-4620-8D3F-5EAB1E83B381}" type="presParOf" srcId="{5D7C21DD-769F-4163-B616-C3176CDD9A9B}" destId="{C5F60B67-EA11-4F94-A8C6-9C3A42A6FF94}" srcOrd="2" destOrd="0" presId="urn:microsoft.com/office/officeart/2005/8/layout/list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1AF96EBB-B5A2-4EBE-816A-87C8DEDF9C69}" type="doc">
      <dgm:prSet loTypeId="urn:diagrams.loki3.com/BracketList" loCatId="list" qsTypeId="urn:microsoft.com/office/officeart/2005/8/quickstyle/simple1" qsCatId="simple" csTypeId="urn:microsoft.com/office/officeart/2005/8/colors/accent6_1" csCatId="accent6" phldr="1"/>
      <dgm:spPr/>
      <dgm:t>
        <a:bodyPr/>
        <a:lstStyle/>
        <a:p>
          <a:endParaRPr lang="en-US"/>
        </a:p>
      </dgm:t>
    </dgm:pt>
    <dgm:pt modelId="{6CAFE67C-7785-465C-B100-0F30F2C0FC3B}">
      <dgm:prSet phldrT="[Text]"/>
      <dgm:spPr/>
      <dgm:t>
        <a:bodyPr/>
        <a:lstStyle/>
        <a:p>
          <a:r>
            <a:rPr lang="en-US" dirty="0" smtClean="0"/>
            <a:t>Epinephrine</a:t>
          </a:r>
          <a:endParaRPr lang="en-US" dirty="0"/>
        </a:p>
      </dgm:t>
    </dgm:pt>
    <dgm:pt modelId="{F12C751F-A3AC-4CF2-971E-8B36221821EE}" type="parTrans" cxnId="{87697F75-1CD3-44E7-867A-73B323DC5EA1}">
      <dgm:prSet/>
      <dgm:spPr/>
      <dgm:t>
        <a:bodyPr/>
        <a:lstStyle/>
        <a:p>
          <a:endParaRPr lang="en-US"/>
        </a:p>
      </dgm:t>
    </dgm:pt>
    <dgm:pt modelId="{688EC4EC-5C45-4244-A22D-D2700B7996C0}" type="sibTrans" cxnId="{87697F75-1CD3-44E7-867A-73B323DC5EA1}">
      <dgm:prSet/>
      <dgm:spPr/>
      <dgm:t>
        <a:bodyPr/>
        <a:lstStyle/>
        <a:p>
          <a:endParaRPr lang="en-US"/>
        </a:p>
      </dgm:t>
    </dgm:pt>
    <dgm:pt modelId="{E10E907F-2A7A-4CCD-A7D3-5D50968E50CD}">
      <dgm:prSet phldrT="[Text]"/>
      <dgm:spPr>
        <a:solidFill>
          <a:srgbClr val="EDC9DB">
            <a:alpha val="90000"/>
          </a:srgbClr>
        </a:solidFill>
        <a:ln>
          <a:solidFill>
            <a:srgbClr val="EDC9DB"/>
          </a:solidFill>
        </a:ln>
      </dgm:spPr>
      <dgm:t>
        <a:bodyPr/>
        <a:lstStyle/>
        <a:p>
          <a:r>
            <a:rPr lang="en-US" dirty="0" smtClean="0">
              <a:solidFill>
                <a:schemeClr val="tx1"/>
              </a:solidFill>
            </a:rPr>
            <a:t>1. flight and flight response</a:t>
          </a:r>
          <a:endParaRPr lang="en-US" dirty="0">
            <a:solidFill>
              <a:schemeClr val="tx1"/>
            </a:solidFill>
          </a:endParaRPr>
        </a:p>
      </dgm:t>
    </dgm:pt>
    <dgm:pt modelId="{22893178-978C-46F2-8506-4D7DD1158ECB}" type="parTrans" cxnId="{9F3CF6BB-7FBB-4C2B-B362-9E3E2969C6D2}">
      <dgm:prSet/>
      <dgm:spPr/>
      <dgm:t>
        <a:bodyPr/>
        <a:lstStyle/>
        <a:p>
          <a:endParaRPr lang="en-US"/>
        </a:p>
      </dgm:t>
    </dgm:pt>
    <dgm:pt modelId="{B38D64BA-2C59-4E72-B936-16BCCB571621}" type="sibTrans" cxnId="{9F3CF6BB-7FBB-4C2B-B362-9E3E2969C6D2}">
      <dgm:prSet/>
      <dgm:spPr/>
      <dgm:t>
        <a:bodyPr/>
        <a:lstStyle/>
        <a:p>
          <a:endParaRPr lang="en-US"/>
        </a:p>
      </dgm:t>
    </dgm:pt>
    <dgm:pt modelId="{564EDCAF-A7A4-4E97-A3B9-8588CFA53DA9}">
      <dgm:prSet phldrT="[Text]"/>
      <dgm:spPr>
        <a:solidFill>
          <a:srgbClr val="EDC9DB">
            <a:alpha val="90000"/>
          </a:srgbClr>
        </a:solidFill>
        <a:ln>
          <a:solidFill>
            <a:srgbClr val="EDC9DB"/>
          </a:solidFill>
        </a:ln>
      </dgm:spPr>
      <dgm:t>
        <a:bodyPr/>
        <a:lstStyle/>
        <a:p>
          <a:r>
            <a:rPr lang="en-US" dirty="0" smtClean="0">
              <a:solidFill>
                <a:schemeClr val="tx1"/>
              </a:solidFill>
            </a:rPr>
            <a:t>2. increases heart rate</a:t>
          </a:r>
          <a:endParaRPr lang="en-US" dirty="0">
            <a:solidFill>
              <a:schemeClr val="tx1"/>
            </a:solidFill>
          </a:endParaRPr>
        </a:p>
      </dgm:t>
    </dgm:pt>
    <dgm:pt modelId="{ABD51A70-A010-460B-A5D3-086D27C6A809}" type="parTrans" cxnId="{9368BB6A-865D-42E2-BB77-25178208133F}">
      <dgm:prSet/>
      <dgm:spPr/>
      <dgm:t>
        <a:bodyPr/>
        <a:lstStyle/>
        <a:p>
          <a:endParaRPr lang="en-US"/>
        </a:p>
      </dgm:t>
    </dgm:pt>
    <dgm:pt modelId="{ACAA847D-FDF2-4EC3-8285-6C7DBCD6E735}" type="sibTrans" cxnId="{9368BB6A-865D-42E2-BB77-25178208133F}">
      <dgm:prSet/>
      <dgm:spPr/>
      <dgm:t>
        <a:bodyPr/>
        <a:lstStyle/>
        <a:p>
          <a:endParaRPr lang="en-US"/>
        </a:p>
      </dgm:t>
    </dgm:pt>
    <dgm:pt modelId="{F7D52684-B21D-425B-B91B-1DF4D58A0AF9}">
      <dgm:prSet phldrT="[Text]"/>
      <dgm:spPr>
        <a:solidFill>
          <a:srgbClr val="EDC9DB">
            <a:alpha val="90000"/>
          </a:srgbClr>
        </a:solidFill>
        <a:ln>
          <a:solidFill>
            <a:srgbClr val="EDC9DB"/>
          </a:solidFill>
        </a:ln>
      </dgm:spPr>
      <dgm:t>
        <a:bodyPr/>
        <a:lstStyle/>
        <a:p>
          <a:r>
            <a:rPr lang="en-US" dirty="0" smtClean="0">
              <a:solidFill>
                <a:schemeClr val="tx1"/>
              </a:solidFill>
            </a:rPr>
            <a:t>3. boosts energy</a:t>
          </a:r>
          <a:endParaRPr lang="en-US" dirty="0">
            <a:solidFill>
              <a:schemeClr val="tx1"/>
            </a:solidFill>
          </a:endParaRPr>
        </a:p>
      </dgm:t>
    </dgm:pt>
    <dgm:pt modelId="{E543CEA1-CEB6-48E2-8501-250F3E02BB00}" type="parTrans" cxnId="{90248BD4-D11D-4C82-B631-ADF0F605E200}">
      <dgm:prSet/>
      <dgm:spPr/>
      <dgm:t>
        <a:bodyPr/>
        <a:lstStyle/>
        <a:p>
          <a:endParaRPr lang="en-US"/>
        </a:p>
      </dgm:t>
    </dgm:pt>
    <dgm:pt modelId="{4F98E326-7094-4ED4-B50A-1F3A39B31FAB}" type="sibTrans" cxnId="{90248BD4-D11D-4C82-B631-ADF0F605E200}">
      <dgm:prSet/>
      <dgm:spPr/>
      <dgm:t>
        <a:bodyPr/>
        <a:lstStyle/>
        <a:p>
          <a:endParaRPr lang="en-US"/>
        </a:p>
      </dgm:t>
    </dgm:pt>
    <dgm:pt modelId="{C14F69F2-521C-4C12-8C9C-263B5177CD8F}">
      <dgm:prSet phldrT="[Text]"/>
      <dgm:spPr>
        <a:solidFill>
          <a:srgbClr val="EDC9DB">
            <a:alpha val="90000"/>
          </a:srgbClr>
        </a:solidFill>
        <a:ln>
          <a:solidFill>
            <a:srgbClr val="EDC9DB"/>
          </a:solidFill>
        </a:ln>
      </dgm:spPr>
      <dgm:t>
        <a:bodyPr/>
        <a:lstStyle/>
        <a:p>
          <a:r>
            <a:rPr lang="en-US" b="0" i="0" dirty="0" smtClean="0">
              <a:solidFill>
                <a:schemeClr val="tx1"/>
              </a:solidFill>
            </a:rPr>
            <a:t>4. provide the muscles with the oxygen</a:t>
          </a:r>
          <a:endParaRPr lang="en-US" dirty="0">
            <a:solidFill>
              <a:schemeClr val="tx1"/>
            </a:solidFill>
          </a:endParaRPr>
        </a:p>
      </dgm:t>
    </dgm:pt>
    <dgm:pt modelId="{B61473C3-8059-4C55-990F-08DDFCC2EF59}" type="parTrans" cxnId="{F4DE098B-1AF8-4692-A79D-56A52D81FF8C}">
      <dgm:prSet/>
      <dgm:spPr/>
      <dgm:t>
        <a:bodyPr/>
        <a:lstStyle/>
        <a:p>
          <a:endParaRPr lang="en-US"/>
        </a:p>
      </dgm:t>
    </dgm:pt>
    <dgm:pt modelId="{2BB3ECBD-8B2E-43FB-AC00-ECD705019FF3}" type="sibTrans" cxnId="{F4DE098B-1AF8-4692-A79D-56A52D81FF8C}">
      <dgm:prSet/>
      <dgm:spPr/>
      <dgm:t>
        <a:bodyPr/>
        <a:lstStyle/>
        <a:p>
          <a:endParaRPr lang="en-US"/>
        </a:p>
      </dgm:t>
    </dgm:pt>
    <dgm:pt modelId="{3699CBC7-7390-4A61-A27B-02DCBF0CE0A2}">
      <dgm:prSet phldrT="[Text]"/>
      <dgm:spPr>
        <a:solidFill>
          <a:srgbClr val="EDC9DB">
            <a:alpha val="90000"/>
          </a:srgbClr>
        </a:solidFill>
        <a:ln>
          <a:solidFill>
            <a:srgbClr val="EDC9DB"/>
          </a:solidFill>
        </a:ln>
      </dgm:spPr>
      <dgm:t>
        <a:bodyPr/>
        <a:lstStyle/>
        <a:p>
          <a:r>
            <a:rPr lang="en-US" dirty="0" smtClean="0">
              <a:solidFill>
                <a:schemeClr val="tx1"/>
              </a:solidFill>
            </a:rPr>
            <a:t>5. </a:t>
          </a:r>
          <a:r>
            <a:rPr lang="en-US" b="0" i="0" dirty="0" smtClean="0"/>
            <a:t>decreases</a:t>
          </a:r>
          <a:r>
            <a:rPr lang="en-US" dirty="0" smtClean="0">
              <a:solidFill>
                <a:schemeClr val="tx1"/>
              </a:solidFill>
            </a:rPr>
            <a:t> </a:t>
          </a:r>
          <a:r>
            <a:rPr lang="en-US" b="0" i="0" dirty="0" smtClean="0"/>
            <a:t>body's ability to feel pain</a:t>
          </a:r>
          <a:endParaRPr lang="en-US" dirty="0">
            <a:solidFill>
              <a:schemeClr val="tx1"/>
            </a:solidFill>
          </a:endParaRPr>
        </a:p>
      </dgm:t>
    </dgm:pt>
    <dgm:pt modelId="{69DAC0B9-CF5D-4F1A-80AB-DFD58356C853}" type="parTrans" cxnId="{4AECC4D5-FB1A-421D-B90E-EADA81CB9367}">
      <dgm:prSet/>
      <dgm:spPr/>
      <dgm:t>
        <a:bodyPr/>
        <a:lstStyle/>
        <a:p>
          <a:endParaRPr lang="en-US"/>
        </a:p>
      </dgm:t>
    </dgm:pt>
    <dgm:pt modelId="{3B4B24E6-11C2-4D6D-89A3-25DAE2920B8F}" type="sibTrans" cxnId="{4AECC4D5-FB1A-421D-B90E-EADA81CB9367}">
      <dgm:prSet/>
      <dgm:spPr/>
      <dgm:t>
        <a:bodyPr/>
        <a:lstStyle/>
        <a:p>
          <a:endParaRPr lang="en-US"/>
        </a:p>
      </dgm:t>
    </dgm:pt>
    <dgm:pt modelId="{08F500C6-EE5E-4D0E-B95B-6E035F07B2FF}" type="pres">
      <dgm:prSet presAssocID="{1AF96EBB-B5A2-4EBE-816A-87C8DEDF9C69}" presName="Name0" presStyleCnt="0">
        <dgm:presLayoutVars>
          <dgm:dir/>
          <dgm:animLvl val="lvl"/>
          <dgm:resizeHandles val="exact"/>
        </dgm:presLayoutVars>
      </dgm:prSet>
      <dgm:spPr/>
      <dgm:t>
        <a:bodyPr/>
        <a:lstStyle/>
        <a:p>
          <a:endParaRPr lang="en-US"/>
        </a:p>
      </dgm:t>
    </dgm:pt>
    <dgm:pt modelId="{B0E98D54-6D70-45FF-A825-D40BAF25B681}" type="pres">
      <dgm:prSet presAssocID="{6CAFE67C-7785-465C-B100-0F30F2C0FC3B}" presName="linNode" presStyleCnt="0"/>
      <dgm:spPr/>
    </dgm:pt>
    <dgm:pt modelId="{7AB04FA7-52EB-4899-A0F2-AFFD25768EDC}" type="pres">
      <dgm:prSet presAssocID="{6CAFE67C-7785-465C-B100-0F30F2C0FC3B}" presName="parTx" presStyleLbl="revTx" presStyleIdx="0" presStyleCnt="1">
        <dgm:presLayoutVars>
          <dgm:chMax val="1"/>
          <dgm:bulletEnabled val="1"/>
        </dgm:presLayoutVars>
      </dgm:prSet>
      <dgm:spPr/>
      <dgm:t>
        <a:bodyPr/>
        <a:lstStyle/>
        <a:p>
          <a:endParaRPr lang="en-US"/>
        </a:p>
      </dgm:t>
    </dgm:pt>
    <dgm:pt modelId="{B1A5D728-412F-4A81-AB0E-714FE9BB963D}" type="pres">
      <dgm:prSet presAssocID="{6CAFE67C-7785-465C-B100-0F30F2C0FC3B}" presName="bracket" presStyleLbl="parChTrans1D1" presStyleIdx="0" presStyleCnt="1"/>
      <dgm:spPr>
        <a:ln>
          <a:solidFill>
            <a:schemeClr val="accent6">
              <a:lumMod val="75000"/>
            </a:schemeClr>
          </a:solidFill>
        </a:ln>
      </dgm:spPr>
      <dgm:t>
        <a:bodyPr/>
        <a:lstStyle/>
        <a:p>
          <a:endParaRPr lang="en-US"/>
        </a:p>
      </dgm:t>
    </dgm:pt>
    <dgm:pt modelId="{8390E974-8BD7-4D45-ABB0-E31B9633A994}" type="pres">
      <dgm:prSet presAssocID="{6CAFE67C-7785-465C-B100-0F30F2C0FC3B}" presName="spH" presStyleCnt="0"/>
      <dgm:spPr/>
    </dgm:pt>
    <dgm:pt modelId="{0C29881E-062A-4C7B-87A9-38CA78525C75}" type="pres">
      <dgm:prSet presAssocID="{6CAFE67C-7785-465C-B100-0F30F2C0FC3B}" presName="desTx" presStyleLbl="node1" presStyleIdx="0" presStyleCnt="1">
        <dgm:presLayoutVars>
          <dgm:bulletEnabled val="1"/>
        </dgm:presLayoutVars>
      </dgm:prSet>
      <dgm:spPr/>
      <dgm:t>
        <a:bodyPr/>
        <a:lstStyle/>
        <a:p>
          <a:endParaRPr lang="en-US"/>
        </a:p>
      </dgm:t>
    </dgm:pt>
  </dgm:ptLst>
  <dgm:cxnLst>
    <dgm:cxn modelId="{8191A5DF-BA9B-4EB0-852B-C76AB5FEFF48}" type="presOf" srcId="{F7D52684-B21D-425B-B91B-1DF4D58A0AF9}" destId="{0C29881E-062A-4C7B-87A9-38CA78525C75}" srcOrd="0" destOrd="2" presId="urn:diagrams.loki3.com/BracketList"/>
    <dgm:cxn modelId="{4AECC4D5-FB1A-421D-B90E-EADA81CB9367}" srcId="{6CAFE67C-7785-465C-B100-0F30F2C0FC3B}" destId="{3699CBC7-7390-4A61-A27B-02DCBF0CE0A2}" srcOrd="4" destOrd="0" parTransId="{69DAC0B9-CF5D-4F1A-80AB-DFD58356C853}" sibTransId="{3B4B24E6-11C2-4D6D-89A3-25DAE2920B8F}"/>
    <dgm:cxn modelId="{90248BD4-D11D-4C82-B631-ADF0F605E200}" srcId="{6CAFE67C-7785-465C-B100-0F30F2C0FC3B}" destId="{F7D52684-B21D-425B-B91B-1DF4D58A0AF9}" srcOrd="2" destOrd="0" parTransId="{E543CEA1-CEB6-48E2-8501-250F3E02BB00}" sibTransId="{4F98E326-7094-4ED4-B50A-1F3A39B31FAB}"/>
    <dgm:cxn modelId="{3270F610-3F87-44AE-9725-C7D980CBAAB0}" type="presOf" srcId="{C14F69F2-521C-4C12-8C9C-263B5177CD8F}" destId="{0C29881E-062A-4C7B-87A9-38CA78525C75}" srcOrd="0" destOrd="3" presId="urn:diagrams.loki3.com/BracketList"/>
    <dgm:cxn modelId="{F4DE098B-1AF8-4692-A79D-56A52D81FF8C}" srcId="{6CAFE67C-7785-465C-B100-0F30F2C0FC3B}" destId="{C14F69F2-521C-4C12-8C9C-263B5177CD8F}" srcOrd="3" destOrd="0" parTransId="{B61473C3-8059-4C55-990F-08DDFCC2EF59}" sibTransId="{2BB3ECBD-8B2E-43FB-AC00-ECD705019FF3}"/>
    <dgm:cxn modelId="{9368BB6A-865D-42E2-BB77-25178208133F}" srcId="{6CAFE67C-7785-465C-B100-0F30F2C0FC3B}" destId="{564EDCAF-A7A4-4E97-A3B9-8588CFA53DA9}" srcOrd="1" destOrd="0" parTransId="{ABD51A70-A010-460B-A5D3-086D27C6A809}" sibTransId="{ACAA847D-FDF2-4EC3-8285-6C7DBCD6E735}"/>
    <dgm:cxn modelId="{E50980AB-8E4B-405E-83CB-1221B76483F4}" type="presOf" srcId="{E10E907F-2A7A-4CCD-A7D3-5D50968E50CD}" destId="{0C29881E-062A-4C7B-87A9-38CA78525C75}" srcOrd="0" destOrd="0" presId="urn:diagrams.loki3.com/BracketList"/>
    <dgm:cxn modelId="{838893FF-D44E-4157-A745-9512F1308BD0}" type="presOf" srcId="{1AF96EBB-B5A2-4EBE-816A-87C8DEDF9C69}" destId="{08F500C6-EE5E-4D0E-B95B-6E035F07B2FF}" srcOrd="0" destOrd="0" presId="urn:diagrams.loki3.com/BracketList"/>
    <dgm:cxn modelId="{87697F75-1CD3-44E7-867A-73B323DC5EA1}" srcId="{1AF96EBB-B5A2-4EBE-816A-87C8DEDF9C69}" destId="{6CAFE67C-7785-465C-B100-0F30F2C0FC3B}" srcOrd="0" destOrd="0" parTransId="{F12C751F-A3AC-4CF2-971E-8B36221821EE}" sibTransId="{688EC4EC-5C45-4244-A22D-D2700B7996C0}"/>
    <dgm:cxn modelId="{91D85496-7E61-4C32-9351-B68F444513D5}" type="presOf" srcId="{3699CBC7-7390-4A61-A27B-02DCBF0CE0A2}" destId="{0C29881E-062A-4C7B-87A9-38CA78525C75}" srcOrd="0" destOrd="4" presId="urn:diagrams.loki3.com/BracketList"/>
    <dgm:cxn modelId="{E49FEF95-2518-4F9A-BEAB-C1CF2A59D2B9}" type="presOf" srcId="{6CAFE67C-7785-465C-B100-0F30F2C0FC3B}" destId="{7AB04FA7-52EB-4899-A0F2-AFFD25768EDC}" srcOrd="0" destOrd="0" presId="urn:diagrams.loki3.com/BracketList"/>
    <dgm:cxn modelId="{9F3CF6BB-7FBB-4C2B-B362-9E3E2969C6D2}" srcId="{6CAFE67C-7785-465C-B100-0F30F2C0FC3B}" destId="{E10E907F-2A7A-4CCD-A7D3-5D50968E50CD}" srcOrd="0" destOrd="0" parTransId="{22893178-978C-46F2-8506-4D7DD1158ECB}" sibTransId="{B38D64BA-2C59-4E72-B936-16BCCB571621}"/>
    <dgm:cxn modelId="{12F9FC23-974E-4F08-BEFD-12DE694F6D29}" type="presOf" srcId="{564EDCAF-A7A4-4E97-A3B9-8588CFA53DA9}" destId="{0C29881E-062A-4C7B-87A9-38CA78525C75}" srcOrd="0" destOrd="1" presId="urn:diagrams.loki3.com/BracketList"/>
    <dgm:cxn modelId="{8A1079D1-BE37-454D-90CE-CF169C7CF4A7}" type="presParOf" srcId="{08F500C6-EE5E-4D0E-B95B-6E035F07B2FF}" destId="{B0E98D54-6D70-45FF-A825-D40BAF25B681}" srcOrd="0" destOrd="0" presId="urn:diagrams.loki3.com/BracketList"/>
    <dgm:cxn modelId="{11D08A9C-4949-4062-AB24-69E0A15B0293}" type="presParOf" srcId="{B0E98D54-6D70-45FF-A825-D40BAF25B681}" destId="{7AB04FA7-52EB-4899-A0F2-AFFD25768EDC}" srcOrd="0" destOrd="0" presId="urn:diagrams.loki3.com/BracketList"/>
    <dgm:cxn modelId="{14313B9C-BC33-42D6-8389-ED4EEE42BA74}" type="presParOf" srcId="{B0E98D54-6D70-45FF-A825-D40BAF25B681}" destId="{B1A5D728-412F-4A81-AB0E-714FE9BB963D}" srcOrd="1" destOrd="0" presId="urn:diagrams.loki3.com/BracketList"/>
    <dgm:cxn modelId="{B7DEF003-E586-4624-AA6C-9CC87358B4DF}" type="presParOf" srcId="{B0E98D54-6D70-45FF-A825-D40BAF25B681}" destId="{8390E974-8BD7-4D45-ABB0-E31B9633A994}" srcOrd="2" destOrd="0" presId="urn:diagrams.loki3.com/BracketList"/>
    <dgm:cxn modelId="{0A739807-75E6-4063-B741-8AB1C15495C2}" type="presParOf" srcId="{B0E98D54-6D70-45FF-A825-D40BAF25B681}" destId="{0C29881E-062A-4C7B-87A9-38CA78525C75}" srcOrd="3" destOrd="0" presId="urn:diagrams.loki3.com/Bracke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28ECD481-7642-488E-B4FF-963F6CDA7AAF}" type="doc">
      <dgm:prSet loTypeId="urn:diagrams.loki3.com/BracketList" loCatId="list" qsTypeId="urn:microsoft.com/office/officeart/2005/8/quickstyle/simple1" qsCatId="simple" csTypeId="urn:microsoft.com/office/officeart/2005/8/colors/accent0_3" csCatId="mainScheme" phldr="1"/>
      <dgm:spPr/>
      <dgm:t>
        <a:bodyPr/>
        <a:lstStyle/>
        <a:p>
          <a:endParaRPr lang="en-US"/>
        </a:p>
      </dgm:t>
    </dgm:pt>
    <dgm:pt modelId="{D220C705-B83F-4A79-BEDF-D5FC7B2379B5}">
      <dgm:prSet phldrT="[Text]"/>
      <dgm:spPr/>
      <dgm:t>
        <a:bodyPr/>
        <a:lstStyle/>
        <a:p>
          <a:r>
            <a:rPr lang="en-US" dirty="0" smtClean="0"/>
            <a:t>Nor Epinephrine </a:t>
          </a:r>
          <a:endParaRPr lang="en-US" dirty="0"/>
        </a:p>
      </dgm:t>
    </dgm:pt>
    <dgm:pt modelId="{2BD5231F-5A8F-40E1-B851-23C0FED6BDFC}" type="parTrans" cxnId="{F410E4DE-6D82-44E7-A20B-C39083694D63}">
      <dgm:prSet/>
      <dgm:spPr/>
      <dgm:t>
        <a:bodyPr/>
        <a:lstStyle/>
        <a:p>
          <a:endParaRPr lang="en-US"/>
        </a:p>
      </dgm:t>
    </dgm:pt>
    <dgm:pt modelId="{7BE0C25B-64B7-4A8E-8AEC-3659D672841A}" type="sibTrans" cxnId="{F410E4DE-6D82-44E7-A20B-C39083694D63}">
      <dgm:prSet/>
      <dgm:spPr/>
      <dgm:t>
        <a:bodyPr/>
        <a:lstStyle/>
        <a:p>
          <a:endParaRPr lang="en-US"/>
        </a:p>
      </dgm:t>
    </dgm:pt>
    <dgm:pt modelId="{1818BA29-725F-415D-A345-1B0516D4B642}">
      <dgm:prSet phldrT="[Text]"/>
      <dgm:spPr>
        <a:solidFill>
          <a:schemeClr val="accent5">
            <a:lumMod val="50000"/>
          </a:schemeClr>
        </a:solidFill>
      </dgm:spPr>
      <dgm:t>
        <a:bodyPr/>
        <a:lstStyle/>
        <a:p>
          <a:r>
            <a:rPr lang="en-US" dirty="0" smtClean="0"/>
            <a:t>1. alertness, vigilance</a:t>
          </a:r>
          <a:endParaRPr lang="en-US" dirty="0"/>
        </a:p>
      </dgm:t>
    </dgm:pt>
    <dgm:pt modelId="{43B89569-8096-4F10-B19F-3FBA4C203089}" type="parTrans" cxnId="{E5F9A21E-1D20-43A4-A2E9-B96FCBBF5EF5}">
      <dgm:prSet/>
      <dgm:spPr/>
      <dgm:t>
        <a:bodyPr/>
        <a:lstStyle/>
        <a:p>
          <a:endParaRPr lang="en-US"/>
        </a:p>
      </dgm:t>
    </dgm:pt>
    <dgm:pt modelId="{74F309EB-36C2-4CA0-AA78-637C8E3C843F}" type="sibTrans" cxnId="{E5F9A21E-1D20-43A4-A2E9-B96FCBBF5EF5}">
      <dgm:prSet/>
      <dgm:spPr/>
      <dgm:t>
        <a:bodyPr/>
        <a:lstStyle/>
        <a:p>
          <a:endParaRPr lang="en-US"/>
        </a:p>
      </dgm:t>
    </dgm:pt>
    <dgm:pt modelId="{75D198DF-6308-42F4-88F4-078AAB019C7A}">
      <dgm:prSet phldrT="[Text]"/>
      <dgm:spPr>
        <a:solidFill>
          <a:schemeClr val="accent5">
            <a:lumMod val="50000"/>
          </a:schemeClr>
        </a:solidFill>
      </dgm:spPr>
      <dgm:t>
        <a:bodyPr/>
        <a:lstStyle/>
        <a:p>
          <a:r>
            <a:rPr lang="en-US" dirty="0" smtClean="0"/>
            <a:t>2. increases heart rate</a:t>
          </a:r>
          <a:endParaRPr lang="en-US" dirty="0"/>
        </a:p>
      </dgm:t>
    </dgm:pt>
    <dgm:pt modelId="{D0238F02-F76C-4FDD-B775-F0750F7B5DC3}" type="parTrans" cxnId="{DCE4CEE3-8326-4D05-8DA3-DFFF2803E1B0}">
      <dgm:prSet/>
      <dgm:spPr/>
      <dgm:t>
        <a:bodyPr/>
        <a:lstStyle/>
        <a:p>
          <a:endParaRPr lang="en-US"/>
        </a:p>
      </dgm:t>
    </dgm:pt>
    <dgm:pt modelId="{25EE1F28-2E5D-44DC-B056-38B9D202ABF5}" type="sibTrans" cxnId="{DCE4CEE3-8326-4D05-8DA3-DFFF2803E1B0}">
      <dgm:prSet/>
      <dgm:spPr/>
      <dgm:t>
        <a:bodyPr/>
        <a:lstStyle/>
        <a:p>
          <a:endParaRPr lang="en-US"/>
        </a:p>
      </dgm:t>
    </dgm:pt>
    <dgm:pt modelId="{8874C415-F408-424C-A6BE-8142533D200B}">
      <dgm:prSet phldrT="[Text]"/>
      <dgm:spPr>
        <a:solidFill>
          <a:schemeClr val="accent5">
            <a:lumMod val="50000"/>
          </a:schemeClr>
        </a:solidFill>
      </dgm:spPr>
      <dgm:t>
        <a:bodyPr/>
        <a:lstStyle/>
        <a:p>
          <a:r>
            <a:rPr lang="en-US" dirty="0" smtClean="0"/>
            <a:t>3. irritability sleep deprivation</a:t>
          </a:r>
          <a:endParaRPr lang="en-US" dirty="0"/>
        </a:p>
      </dgm:t>
    </dgm:pt>
    <dgm:pt modelId="{2544D7C6-B866-4B69-ABC2-5D95FC73B6E7}" type="parTrans" cxnId="{AA7E400E-6815-4335-9692-784601387BD1}">
      <dgm:prSet/>
      <dgm:spPr/>
      <dgm:t>
        <a:bodyPr/>
        <a:lstStyle/>
        <a:p>
          <a:endParaRPr lang="en-US"/>
        </a:p>
      </dgm:t>
    </dgm:pt>
    <dgm:pt modelId="{243A49EE-EFA5-4644-8302-7B17BAB07CB5}" type="sibTrans" cxnId="{AA7E400E-6815-4335-9692-784601387BD1}">
      <dgm:prSet/>
      <dgm:spPr/>
      <dgm:t>
        <a:bodyPr/>
        <a:lstStyle/>
        <a:p>
          <a:endParaRPr lang="en-US"/>
        </a:p>
      </dgm:t>
    </dgm:pt>
    <dgm:pt modelId="{EB99EB4B-6B4B-43D7-8321-9CC455C4A9B6}">
      <dgm:prSet phldrT="[Text]"/>
      <dgm:spPr>
        <a:solidFill>
          <a:schemeClr val="accent5">
            <a:lumMod val="50000"/>
          </a:schemeClr>
        </a:solidFill>
      </dgm:spPr>
      <dgm:t>
        <a:bodyPr/>
        <a:lstStyle/>
        <a:p>
          <a:r>
            <a:rPr lang="en-US" b="0" i="0" dirty="0" smtClean="0"/>
            <a:t>4. increases attention and focus on performing a task</a:t>
          </a:r>
          <a:endParaRPr lang="en-US" dirty="0"/>
        </a:p>
      </dgm:t>
    </dgm:pt>
    <dgm:pt modelId="{2D108CDF-D729-4B38-AE02-912BE72D43AB}" type="parTrans" cxnId="{E73C7AF1-4DF3-4DB0-9883-4E9AC9BE7BAA}">
      <dgm:prSet/>
      <dgm:spPr/>
      <dgm:t>
        <a:bodyPr/>
        <a:lstStyle/>
        <a:p>
          <a:endParaRPr lang="en-US"/>
        </a:p>
      </dgm:t>
    </dgm:pt>
    <dgm:pt modelId="{45173888-FA27-46BD-8D32-918B03BC0FBA}" type="sibTrans" cxnId="{E73C7AF1-4DF3-4DB0-9883-4E9AC9BE7BAA}">
      <dgm:prSet/>
      <dgm:spPr/>
      <dgm:t>
        <a:bodyPr/>
        <a:lstStyle/>
        <a:p>
          <a:endParaRPr lang="en-US"/>
        </a:p>
      </dgm:t>
    </dgm:pt>
    <dgm:pt modelId="{60419DFB-E7B8-4F37-B223-045E2CD7ADCD}">
      <dgm:prSet phldrT="[Text]"/>
      <dgm:spPr>
        <a:solidFill>
          <a:schemeClr val="accent5">
            <a:lumMod val="50000"/>
          </a:schemeClr>
        </a:solidFill>
      </dgm:spPr>
      <dgm:t>
        <a:bodyPr/>
        <a:lstStyle/>
        <a:p>
          <a:r>
            <a:rPr lang="en-US" dirty="0" smtClean="0"/>
            <a:t>5. </a:t>
          </a:r>
          <a:r>
            <a:rPr lang="en-US" b="0" i="0" dirty="0" smtClean="0"/>
            <a:t>fight or flight response</a:t>
          </a:r>
          <a:endParaRPr lang="en-US" dirty="0"/>
        </a:p>
      </dgm:t>
    </dgm:pt>
    <dgm:pt modelId="{1B6A7988-AC3F-4258-AB61-F1C10F4E572C}" type="parTrans" cxnId="{39D0F149-0763-48CD-BB87-6773D89F2F5C}">
      <dgm:prSet/>
      <dgm:spPr/>
      <dgm:t>
        <a:bodyPr/>
        <a:lstStyle/>
        <a:p>
          <a:endParaRPr lang="en-US"/>
        </a:p>
      </dgm:t>
    </dgm:pt>
    <dgm:pt modelId="{2E59AA28-CC98-4985-A989-05EABF456CEF}" type="sibTrans" cxnId="{39D0F149-0763-48CD-BB87-6773D89F2F5C}">
      <dgm:prSet/>
      <dgm:spPr/>
      <dgm:t>
        <a:bodyPr/>
        <a:lstStyle/>
        <a:p>
          <a:endParaRPr lang="en-US"/>
        </a:p>
      </dgm:t>
    </dgm:pt>
    <dgm:pt modelId="{2A1116DD-B290-4E16-AFDF-5BEF96108F42}" type="pres">
      <dgm:prSet presAssocID="{28ECD481-7642-488E-B4FF-963F6CDA7AAF}" presName="Name0" presStyleCnt="0">
        <dgm:presLayoutVars>
          <dgm:dir/>
          <dgm:animLvl val="lvl"/>
          <dgm:resizeHandles val="exact"/>
        </dgm:presLayoutVars>
      </dgm:prSet>
      <dgm:spPr/>
      <dgm:t>
        <a:bodyPr/>
        <a:lstStyle/>
        <a:p>
          <a:endParaRPr lang="en-US"/>
        </a:p>
      </dgm:t>
    </dgm:pt>
    <dgm:pt modelId="{2A71FF33-F395-4DEE-B9B6-A8BFD3B4032C}" type="pres">
      <dgm:prSet presAssocID="{D220C705-B83F-4A79-BEDF-D5FC7B2379B5}" presName="linNode" presStyleCnt="0"/>
      <dgm:spPr/>
    </dgm:pt>
    <dgm:pt modelId="{6C81BBAC-C4C1-4C82-BE52-A5EFD4571481}" type="pres">
      <dgm:prSet presAssocID="{D220C705-B83F-4A79-BEDF-D5FC7B2379B5}" presName="parTx" presStyleLbl="revTx" presStyleIdx="0" presStyleCnt="1">
        <dgm:presLayoutVars>
          <dgm:chMax val="1"/>
          <dgm:bulletEnabled val="1"/>
        </dgm:presLayoutVars>
      </dgm:prSet>
      <dgm:spPr/>
      <dgm:t>
        <a:bodyPr/>
        <a:lstStyle/>
        <a:p>
          <a:endParaRPr lang="en-US"/>
        </a:p>
      </dgm:t>
    </dgm:pt>
    <dgm:pt modelId="{D4B771B6-3411-44C0-A534-0CD17BDB859D}" type="pres">
      <dgm:prSet presAssocID="{D220C705-B83F-4A79-BEDF-D5FC7B2379B5}" presName="bracket" presStyleLbl="parChTrans1D1" presStyleIdx="0" presStyleCnt="1"/>
      <dgm:spPr/>
    </dgm:pt>
    <dgm:pt modelId="{2FB1316E-8D6F-42D1-BD75-26FAE9E7A9BF}" type="pres">
      <dgm:prSet presAssocID="{D220C705-B83F-4A79-BEDF-D5FC7B2379B5}" presName="spH" presStyleCnt="0"/>
      <dgm:spPr/>
    </dgm:pt>
    <dgm:pt modelId="{A8799F2A-29D3-499E-B00E-1F021A05E0F8}" type="pres">
      <dgm:prSet presAssocID="{D220C705-B83F-4A79-BEDF-D5FC7B2379B5}" presName="desTx" presStyleLbl="node1" presStyleIdx="0" presStyleCnt="1">
        <dgm:presLayoutVars>
          <dgm:bulletEnabled val="1"/>
        </dgm:presLayoutVars>
      </dgm:prSet>
      <dgm:spPr/>
      <dgm:t>
        <a:bodyPr/>
        <a:lstStyle/>
        <a:p>
          <a:endParaRPr lang="en-US"/>
        </a:p>
      </dgm:t>
    </dgm:pt>
  </dgm:ptLst>
  <dgm:cxnLst>
    <dgm:cxn modelId="{EA16C361-C5F5-40E3-AF45-C06454614BE2}" type="presOf" srcId="{28ECD481-7642-488E-B4FF-963F6CDA7AAF}" destId="{2A1116DD-B290-4E16-AFDF-5BEF96108F42}" srcOrd="0" destOrd="0" presId="urn:diagrams.loki3.com/BracketList"/>
    <dgm:cxn modelId="{CB324D29-84AF-49DE-8832-A1AEAE33659B}" type="presOf" srcId="{75D198DF-6308-42F4-88F4-078AAB019C7A}" destId="{A8799F2A-29D3-499E-B00E-1F021A05E0F8}" srcOrd="0" destOrd="1" presId="urn:diagrams.loki3.com/BracketList"/>
    <dgm:cxn modelId="{E73C7AF1-4DF3-4DB0-9883-4E9AC9BE7BAA}" srcId="{D220C705-B83F-4A79-BEDF-D5FC7B2379B5}" destId="{EB99EB4B-6B4B-43D7-8321-9CC455C4A9B6}" srcOrd="3" destOrd="0" parTransId="{2D108CDF-D729-4B38-AE02-912BE72D43AB}" sibTransId="{45173888-FA27-46BD-8D32-918B03BC0FBA}"/>
    <dgm:cxn modelId="{AA7E400E-6815-4335-9692-784601387BD1}" srcId="{D220C705-B83F-4A79-BEDF-D5FC7B2379B5}" destId="{8874C415-F408-424C-A6BE-8142533D200B}" srcOrd="2" destOrd="0" parTransId="{2544D7C6-B866-4B69-ABC2-5D95FC73B6E7}" sibTransId="{243A49EE-EFA5-4644-8302-7B17BAB07CB5}"/>
    <dgm:cxn modelId="{F410E4DE-6D82-44E7-A20B-C39083694D63}" srcId="{28ECD481-7642-488E-B4FF-963F6CDA7AAF}" destId="{D220C705-B83F-4A79-BEDF-D5FC7B2379B5}" srcOrd="0" destOrd="0" parTransId="{2BD5231F-5A8F-40E1-B851-23C0FED6BDFC}" sibTransId="{7BE0C25B-64B7-4A8E-8AEC-3659D672841A}"/>
    <dgm:cxn modelId="{0A4DD123-E686-4841-9658-2702D6FEC28C}" type="presOf" srcId="{D220C705-B83F-4A79-BEDF-D5FC7B2379B5}" destId="{6C81BBAC-C4C1-4C82-BE52-A5EFD4571481}" srcOrd="0" destOrd="0" presId="urn:diagrams.loki3.com/BracketList"/>
    <dgm:cxn modelId="{DCE4CEE3-8326-4D05-8DA3-DFFF2803E1B0}" srcId="{D220C705-B83F-4A79-BEDF-D5FC7B2379B5}" destId="{75D198DF-6308-42F4-88F4-078AAB019C7A}" srcOrd="1" destOrd="0" parTransId="{D0238F02-F76C-4FDD-B775-F0750F7B5DC3}" sibTransId="{25EE1F28-2E5D-44DC-B056-38B9D202ABF5}"/>
    <dgm:cxn modelId="{39D0F149-0763-48CD-BB87-6773D89F2F5C}" srcId="{D220C705-B83F-4A79-BEDF-D5FC7B2379B5}" destId="{60419DFB-E7B8-4F37-B223-045E2CD7ADCD}" srcOrd="4" destOrd="0" parTransId="{1B6A7988-AC3F-4258-AB61-F1C10F4E572C}" sibTransId="{2E59AA28-CC98-4985-A989-05EABF456CEF}"/>
    <dgm:cxn modelId="{846640C4-AEBB-4D93-A147-4C2CD864D5FA}" type="presOf" srcId="{EB99EB4B-6B4B-43D7-8321-9CC455C4A9B6}" destId="{A8799F2A-29D3-499E-B00E-1F021A05E0F8}" srcOrd="0" destOrd="3" presId="urn:diagrams.loki3.com/BracketList"/>
    <dgm:cxn modelId="{E5F9A21E-1D20-43A4-A2E9-B96FCBBF5EF5}" srcId="{D220C705-B83F-4A79-BEDF-D5FC7B2379B5}" destId="{1818BA29-725F-415D-A345-1B0516D4B642}" srcOrd="0" destOrd="0" parTransId="{43B89569-8096-4F10-B19F-3FBA4C203089}" sibTransId="{74F309EB-36C2-4CA0-AA78-637C8E3C843F}"/>
    <dgm:cxn modelId="{146F1B73-1EAE-4898-9901-5E5E3F65209B}" type="presOf" srcId="{8874C415-F408-424C-A6BE-8142533D200B}" destId="{A8799F2A-29D3-499E-B00E-1F021A05E0F8}" srcOrd="0" destOrd="2" presId="urn:diagrams.loki3.com/BracketList"/>
    <dgm:cxn modelId="{CA5A7DBD-39F1-46CD-9A38-C03BA415FC28}" type="presOf" srcId="{1818BA29-725F-415D-A345-1B0516D4B642}" destId="{A8799F2A-29D3-499E-B00E-1F021A05E0F8}" srcOrd="0" destOrd="0" presId="urn:diagrams.loki3.com/BracketList"/>
    <dgm:cxn modelId="{23C3AFC8-3A9C-4098-9605-CAC6A0D0297D}" type="presOf" srcId="{60419DFB-E7B8-4F37-B223-045E2CD7ADCD}" destId="{A8799F2A-29D3-499E-B00E-1F021A05E0F8}" srcOrd="0" destOrd="4" presId="urn:diagrams.loki3.com/BracketList"/>
    <dgm:cxn modelId="{454F5F23-F1F0-4EC1-BF3F-8BD3939A9135}" type="presParOf" srcId="{2A1116DD-B290-4E16-AFDF-5BEF96108F42}" destId="{2A71FF33-F395-4DEE-B9B6-A8BFD3B4032C}" srcOrd="0" destOrd="0" presId="urn:diagrams.loki3.com/BracketList"/>
    <dgm:cxn modelId="{8D877301-120B-4865-8B85-1EB30E6BA495}" type="presParOf" srcId="{2A71FF33-F395-4DEE-B9B6-A8BFD3B4032C}" destId="{6C81BBAC-C4C1-4C82-BE52-A5EFD4571481}" srcOrd="0" destOrd="0" presId="urn:diagrams.loki3.com/BracketList"/>
    <dgm:cxn modelId="{673C8470-C1E4-41D4-9045-D2A0A298CF08}" type="presParOf" srcId="{2A71FF33-F395-4DEE-B9B6-A8BFD3B4032C}" destId="{D4B771B6-3411-44C0-A534-0CD17BDB859D}" srcOrd="1" destOrd="0" presId="urn:diagrams.loki3.com/BracketList"/>
    <dgm:cxn modelId="{DC711B34-7F7E-43DB-9CD4-59501C430AE8}" type="presParOf" srcId="{2A71FF33-F395-4DEE-B9B6-A8BFD3B4032C}" destId="{2FB1316E-8D6F-42D1-BD75-26FAE9E7A9BF}" srcOrd="2" destOrd="0" presId="urn:diagrams.loki3.com/BracketList"/>
    <dgm:cxn modelId="{A25C9015-5E08-4270-9513-AA0FD5CFA3D0}" type="presParOf" srcId="{2A71FF33-F395-4DEE-B9B6-A8BFD3B4032C}" destId="{A8799F2A-29D3-499E-B00E-1F021A05E0F8}" srcOrd="3" destOrd="0" presId="urn:diagrams.loki3.com/Bracket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F0CB84F9-9B29-4623-94AA-24DF44BDF602}"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EAE38D35-EC4E-4A93-A4AE-C3A173265EE9}">
      <dgm:prSet phldrT="[Text]"/>
      <dgm:spPr/>
      <dgm:t>
        <a:bodyPr/>
        <a:lstStyle/>
        <a:p>
          <a:r>
            <a:rPr lang="en-US" b="1" dirty="0" smtClean="0"/>
            <a:t>Have you noticed how your body reacts when you’re surprised or nervous about something? </a:t>
          </a:r>
          <a:r>
            <a:rPr lang="en-US" i="1" dirty="0" smtClean="0"/>
            <a:t>It’s trying to get you ready to properly react to the perceived threat.</a:t>
          </a:r>
          <a:endParaRPr lang="en-US" dirty="0"/>
        </a:p>
      </dgm:t>
    </dgm:pt>
    <dgm:pt modelId="{024CB433-26AE-4FE3-BA37-E94873D8D4DB}" type="parTrans" cxnId="{31FA61E9-DCE7-47D7-A1E1-CC178FB7AD87}">
      <dgm:prSet/>
      <dgm:spPr/>
      <dgm:t>
        <a:bodyPr/>
        <a:lstStyle/>
        <a:p>
          <a:endParaRPr lang="en-US"/>
        </a:p>
      </dgm:t>
    </dgm:pt>
    <dgm:pt modelId="{950C6B0F-A00A-40C4-BD7D-720FFF200DF4}" type="sibTrans" cxnId="{31FA61E9-DCE7-47D7-A1E1-CC178FB7AD87}">
      <dgm:prSet/>
      <dgm:spPr/>
      <dgm:t>
        <a:bodyPr/>
        <a:lstStyle/>
        <a:p>
          <a:endParaRPr lang="en-US"/>
        </a:p>
      </dgm:t>
    </dgm:pt>
    <dgm:pt modelId="{83C01032-E1C1-4F5F-93B2-9436DA43FE84}">
      <dgm:prSet/>
      <dgm:spPr/>
      <dgm:t>
        <a:bodyPr/>
        <a:lstStyle/>
        <a:p>
          <a:r>
            <a:rPr lang="en-US" dirty="0" smtClean="0"/>
            <a:t>This is your </a:t>
          </a:r>
          <a:r>
            <a:rPr lang="en-US" i="1" dirty="0" smtClean="0"/>
            <a:t>fight, flight, or freeze </a:t>
          </a:r>
          <a:r>
            <a:rPr lang="en-US" dirty="0" smtClean="0"/>
            <a:t>response, also known as the </a:t>
          </a:r>
          <a:r>
            <a:rPr lang="en-US" i="1" dirty="0" smtClean="0"/>
            <a:t>stress response</a:t>
          </a:r>
          <a:r>
            <a:rPr lang="en-US" dirty="0" smtClean="0"/>
            <a:t>. It’s a physiological reaction to something your body has perceived as a threat.</a:t>
          </a:r>
        </a:p>
      </dgm:t>
    </dgm:pt>
    <dgm:pt modelId="{B3266F05-2794-4C45-97B6-20E4870A56F6}" type="parTrans" cxnId="{F137F29D-D5D3-474F-A731-7686315B68A3}">
      <dgm:prSet/>
      <dgm:spPr/>
      <dgm:t>
        <a:bodyPr/>
        <a:lstStyle/>
        <a:p>
          <a:endParaRPr lang="en-US"/>
        </a:p>
      </dgm:t>
    </dgm:pt>
    <dgm:pt modelId="{6A420F29-8F30-43C4-BC51-8BE28754FCBD}" type="sibTrans" cxnId="{F137F29D-D5D3-474F-A731-7686315B68A3}">
      <dgm:prSet/>
      <dgm:spPr/>
      <dgm:t>
        <a:bodyPr/>
        <a:lstStyle/>
        <a:p>
          <a:endParaRPr lang="en-US"/>
        </a:p>
      </dgm:t>
    </dgm:pt>
    <dgm:pt modelId="{69AA6642-35BD-41D0-847D-CC911B8B413F}" type="pres">
      <dgm:prSet presAssocID="{F0CB84F9-9B29-4623-94AA-24DF44BDF602}" presName="vert0" presStyleCnt="0">
        <dgm:presLayoutVars>
          <dgm:dir/>
          <dgm:animOne val="branch"/>
          <dgm:animLvl val="lvl"/>
        </dgm:presLayoutVars>
      </dgm:prSet>
      <dgm:spPr/>
      <dgm:t>
        <a:bodyPr/>
        <a:lstStyle/>
        <a:p>
          <a:endParaRPr lang="en-US"/>
        </a:p>
      </dgm:t>
    </dgm:pt>
    <dgm:pt modelId="{D8F83883-6397-43F2-A7DE-42B635C7B711}" type="pres">
      <dgm:prSet presAssocID="{EAE38D35-EC4E-4A93-A4AE-C3A173265EE9}" presName="thickLine" presStyleLbl="alignNode1" presStyleIdx="0" presStyleCnt="2"/>
      <dgm:spPr/>
    </dgm:pt>
    <dgm:pt modelId="{1B53EDC9-F950-4442-ADDB-0AEABCBD5DDA}" type="pres">
      <dgm:prSet presAssocID="{EAE38D35-EC4E-4A93-A4AE-C3A173265EE9}" presName="horz1" presStyleCnt="0"/>
      <dgm:spPr/>
    </dgm:pt>
    <dgm:pt modelId="{9BD4D2C5-CFE6-42A8-82AD-E083EE5BB9A9}" type="pres">
      <dgm:prSet presAssocID="{EAE38D35-EC4E-4A93-A4AE-C3A173265EE9}" presName="tx1" presStyleLbl="revTx" presStyleIdx="0" presStyleCnt="2"/>
      <dgm:spPr/>
      <dgm:t>
        <a:bodyPr/>
        <a:lstStyle/>
        <a:p>
          <a:endParaRPr lang="en-US"/>
        </a:p>
      </dgm:t>
    </dgm:pt>
    <dgm:pt modelId="{B4E302CC-CC39-4BAA-AD85-18802CC2336C}" type="pres">
      <dgm:prSet presAssocID="{EAE38D35-EC4E-4A93-A4AE-C3A173265EE9}" presName="vert1" presStyleCnt="0"/>
      <dgm:spPr/>
    </dgm:pt>
    <dgm:pt modelId="{03F77BED-0227-4574-8660-387B02F7E4D9}" type="pres">
      <dgm:prSet presAssocID="{83C01032-E1C1-4F5F-93B2-9436DA43FE84}" presName="thickLine" presStyleLbl="alignNode1" presStyleIdx="1" presStyleCnt="2"/>
      <dgm:spPr/>
    </dgm:pt>
    <dgm:pt modelId="{65693B1B-A38D-4750-A845-E5F635428A7C}" type="pres">
      <dgm:prSet presAssocID="{83C01032-E1C1-4F5F-93B2-9436DA43FE84}" presName="horz1" presStyleCnt="0"/>
      <dgm:spPr/>
    </dgm:pt>
    <dgm:pt modelId="{14748C95-ECC0-4067-8DE7-3BAA30480E69}" type="pres">
      <dgm:prSet presAssocID="{83C01032-E1C1-4F5F-93B2-9436DA43FE84}" presName="tx1" presStyleLbl="revTx" presStyleIdx="1" presStyleCnt="2"/>
      <dgm:spPr/>
      <dgm:t>
        <a:bodyPr/>
        <a:lstStyle/>
        <a:p>
          <a:endParaRPr lang="en-US"/>
        </a:p>
      </dgm:t>
    </dgm:pt>
    <dgm:pt modelId="{8292121D-B54E-4A75-8BEC-B0BB8C78E95F}" type="pres">
      <dgm:prSet presAssocID="{83C01032-E1C1-4F5F-93B2-9436DA43FE84}" presName="vert1" presStyleCnt="0"/>
      <dgm:spPr/>
    </dgm:pt>
  </dgm:ptLst>
  <dgm:cxnLst>
    <dgm:cxn modelId="{89473BFE-2E1E-4A07-ACB4-8B1DD3FDBF57}" type="presOf" srcId="{F0CB84F9-9B29-4623-94AA-24DF44BDF602}" destId="{69AA6642-35BD-41D0-847D-CC911B8B413F}" srcOrd="0" destOrd="0" presId="urn:microsoft.com/office/officeart/2008/layout/LinedList"/>
    <dgm:cxn modelId="{F137F29D-D5D3-474F-A731-7686315B68A3}" srcId="{F0CB84F9-9B29-4623-94AA-24DF44BDF602}" destId="{83C01032-E1C1-4F5F-93B2-9436DA43FE84}" srcOrd="1" destOrd="0" parTransId="{B3266F05-2794-4C45-97B6-20E4870A56F6}" sibTransId="{6A420F29-8F30-43C4-BC51-8BE28754FCBD}"/>
    <dgm:cxn modelId="{F783E655-C202-4AF4-A4F9-5711BA274DE0}" type="presOf" srcId="{83C01032-E1C1-4F5F-93B2-9436DA43FE84}" destId="{14748C95-ECC0-4067-8DE7-3BAA30480E69}" srcOrd="0" destOrd="0" presId="urn:microsoft.com/office/officeart/2008/layout/LinedList"/>
    <dgm:cxn modelId="{31FA61E9-DCE7-47D7-A1E1-CC178FB7AD87}" srcId="{F0CB84F9-9B29-4623-94AA-24DF44BDF602}" destId="{EAE38D35-EC4E-4A93-A4AE-C3A173265EE9}" srcOrd="0" destOrd="0" parTransId="{024CB433-26AE-4FE3-BA37-E94873D8D4DB}" sibTransId="{950C6B0F-A00A-40C4-BD7D-720FFF200DF4}"/>
    <dgm:cxn modelId="{2C9FD41D-C983-471A-A313-FE246AB7593C}" type="presOf" srcId="{EAE38D35-EC4E-4A93-A4AE-C3A173265EE9}" destId="{9BD4D2C5-CFE6-42A8-82AD-E083EE5BB9A9}" srcOrd="0" destOrd="0" presId="urn:microsoft.com/office/officeart/2008/layout/LinedList"/>
    <dgm:cxn modelId="{14396054-E8A3-4DF3-B96B-E909B223813E}" type="presParOf" srcId="{69AA6642-35BD-41D0-847D-CC911B8B413F}" destId="{D8F83883-6397-43F2-A7DE-42B635C7B711}" srcOrd="0" destOrd="0" presId="urn:microsoft.com/office/officeart/2008/layout/LinedList"/>
    <dgm:cxn modelId="{11EBD5E9-4D42-4AE5-BEDD-579DB7168A78}" type="presParOf" srcId="{69AA6642-35BD-41D0-847D-CC911B8B413F}" destId="{1B53EDC9-F950-4442-ADDB-0AEABCBD5DDA}" srcOrd="1" destOrd="0" presId="urn:microsoft.com/office/officeart/2008/layout/LinedList"/>
    <dgm:cxn modelId="{35815EF6-B36D-4816-8CE8-766727EF8EDE}" type="presParOf" srcId="{1B53EDC9-F950-4442-ADDB-0AEABCBD5DDA}" destId="{9BD4D2C5-CFE6-42A8-82AD-E083EE5BB9A9}" srcOrd="0" destOrd="0" presId="urn:microsoft.com/office/officeart/2008/layout/LinedList"/>
    <dgm:cxn modelId="{0C220E6B-229C-4658-8366-E5C1FFD7DF23}" type="presParOf" srcId="{1B53EDC9-F950-4442-ADDB-0AEABCBD5DDA}" destId="{B4E302CC-CC39-4BAA-AD85-18802CC2336C}" srcOrd="1" destOrd="0" presId="urn:microsoft.com/office/officeart/2008/layout/LinedList"/>
    <dgm:cxn modelId="{E708F122-0C7B-4D8C-AAF1-346289EBFB1F}" type="presParOf" srcId="{69AA6642-35BD-41D0-847D-CC911B8B413F}" destId="{03F77BED-0227-4574-8660-387B02F7E4D9}" srcOrd="2" destOrd="0" presId="urn:microsoft.com/office/officeart/2008/layout/LinedList"/>
    <dgm:cxn modelId="{3FBB0513-7CFE-44C8-899A-D5F29A1F5BFE}" type="presParOf" srcId="{69AA6642-35BD-41D0-847D-CC911B8B413F}" destId="{65693B1B-A38D-4750-A845-E5F635428A7C}" srcOrd="3" destOrd="0" presId="urn:microsoft.com/office/officeart/2008/layout/LinedList"/>
    <dgm:cxn modelId="{D402D6FE-7B57-487C-89A8-03733577A77F}" type="presParOf" srcId="{65693B1B-A38D-4750-A845-E5F635428A7C}" destId="{14748C95-ECC0-4067-8DE7-3BAA30480E69}" srcOrd="0" destOrd="0" presId="urn:microsoft.com/office/officeart/2008/layout/LinedList"/>
    <dgm:cxn modelId="{3AD9791E-8417-40F2-91E6-4162653583F9}" type="presParOf" srcId="{65693B1B-A38D-4750-A845-E5F635428A7C}" destId="{8292121D-B54E-4A75-8BEC-B0BB8C78E95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7D29D97D-6444-4659-AC4B-830734DB4551}"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FAD9A3EA-5B0C-47F8-BDBD-A7EA41208E32}">
      <dgm:prSet custT="1"/>
      <dgm:spPr/>
      <dgm:t>
        <a:bodyPr/>
        <a:lstStyle/>
        <a:p>
          <a:r>
            <a:rPr lang="en-US" sz="2200" dirty="0" smtClean="0"/>
            <a:t>When activated, the stress response can make you react in three ways:</a:t>
          </a:r>
          <a:endParaRPr lang="en-US" sz="2200" dirty="0"/>
        </a:p>
      </dgm:t>
    </dgm:pt>
    <dgm:pt modelId="{291C7A68-CB89-43B1-884D-CA76E98890C1}" type="parTrans" cxnId="{7BB03C2C-2380-4BAC-8FAE-94316C71618E}">
      <dgm:prSet/>
      <dgm:spPr/>
      <dgm:t>
        <a:bodyPr/>
        <a:lstStyle/>
        <a:p>
          <a:endParaRPr lang="en-US"/>
        </a:p>
      </dgm:t>
    </dgm:pt>
    <dgm:pt modelId="{974E2EC9-0CD4-4EEC-80EB-8E0E9494DE47}" type="sibTrans" cxnId="{7BB03C2C-2380-4BAC-8FAE-94316C71618E}">
      <dgm:prSet/>
      <dgm:spPr/>
      <dgm:t>
        <a:bodyPr/>
        <a:lstStyle/>
        <a:p>
          <a:endParaRPr lang="en-US"/>
        </a:p>
      </dgm:t>
    </dgm:pt>
    <dgm:pt modelId="{62151D69-DA22-4D26-B023-4EDF026A0FFB}">
      <dgm:prSet custT="1"/>
      <dgm:spPr/>
      <dgm:t>
        <a:bodyPr/>
        <a:lstStyle/>
        <a:p>
          <a:r>
            <a:rPr lang="en-US" sz="2200" dirty="0" smtClean="0"/>
            <a:t>You fight the threat.</a:t>
          </a:r>
          <a:endParaRPr lang="en-US" sz="2200" dirty="0"/>
        </a:p>
      </dgm:t>
    </dgm:pt>
    <dgm:pt modelId="{66BFE8FD-A384-4004-8F62-FA566724DF4F}" type="parTrans" cxnId="{7AC313FE-8493-4AA7-8123-9427DBEF2E4E}">
      <dgm:prSet/>
      <dgm:spPr/>
      <dgm:t>
        <a:bodyPr/>
        <a:lstStyle/>
        <a:p>
          <a:endParaRPr lang="en-US"/>
        </a:p>
      </dgm:t>
    </dgm:pt>
    <dgm:pt modelId="{E52E4C0E-0D0B-46EF-98D1-08B292D96BE4}" type="sibTrans" cxnId="{7AC313FE-8493-4AA7-8123-9427DBEF2E4E}">
      <dgm:prSet/>
      <dgm:spPr/>
      <dgm:t>
        <a:bodyPr/>
        <a:lstStyle/>
        <a:p>
          <a:endParaRPr lang="en-US"/>
        </a:p>
      </dgm:t>
    </dgm:pt>
    <dgm:pt modelId="{64D3FDF4-8B47-4235-BFA8-19DA8171C6F5}">
      <dgm:prSet custT="1"/>
      <dgm:spPr/>
      <dgm:t>
        <a:bodyPr/>
        <a:lstStyle/>
        <a:p>
          <a:r>
            <a:rPr lang="en-US" sz="2200" dirty="0" smtClean="0"/>
            <a:t>You flight from the situation.</a:t>
          </a:r>
          <a:endParaRPr lang="en-US" sz="2200" dirty="0"/>
        </a:p>
      </dgm:t>
    </dgm:pt>
    <dgm:pt modelId="{7A054EC1-BB21-43EF-8EFE-85141B7DA1BA}" type="parTrans" cxnId="{9D9FA2DC-E6A9-49A0-8D16-12241EC120A0}">
      <dgm:prSet/>
      <dgm:spPr/>
      <dgm:t>
        <a:bodyPr/>
        <a:lstStyle/>
        <a:p>
          <a:endParaRPr lang="en-US"/>
        </a:p>
      </dgm:t>
    </dgm:pt>
    <dgm:pt modelId="{332209F5-85AE-4565-9259-7F18811A5F44}" type="sibTrans" cxnId="{9D9FA2DC-E6A9-49A0-8D16-12241EC120A0}">
      <dgm:prSet/>
      <dgm:spPr/>
      <dgm:t>
        <a:bodyPr/>
        <a:lstStyle/>
        <a:p>
          <a:endParaRPr lang="en-US"/>
        </a:p>
      </dgm:t>
    </dgm:pt>
    <dgm:pt modelId="{FC3605A7-FEA5-4B22-BDF9-14737073995D}">
      <dgm:prSet custT="1"/>
      <dgm:spPr/>
      <dgm:t>
        <a:bodyPr/>
        <a:lstStyle/>
        <a:p>
          <a:r>
            <a:rPr lang="en-US" sz="2200" dirty="0" smtClean="0"/>
            <a:t>You freeze and stay in place.</a:t>
          </a:r>
          <a:endParaRPr lang="en-US" sz="2200" dirty="0"/>
        </a:p>
      </dgm:t>
    </dgm:pt>
    <dgm:pt modelId="{AA2DDE1A-F8F4-4267-A373-436527EA0ECB}" type="parTrans" cxnId="{E37EF610-A789-4825-9FEA-B7EBF0018FF0}">
      <dgm:prSet/>
      <dgm:spPr/>
      <dgm:t>
        <a:bodyPr/>
        <a:lstStyle/>
        <a:p>
          <a:endParaRPr lang="en-US"/>
        </a:p>
      </dgm:t>
    </dgm:pt>
    <dgm:pt modelId="{246B074C-D329-410C-8ABA-6B36AFDD0024}" type="sibTrans" cxnId="{E37EF610-A789-4825-9FEA-B7EBF0018FF0}">
      <dgm:prSet/>
      <dgm:spPr/>
      <dgm:t>
        <a:bodyPr/>
        <a:lstStyle/>
        <a:p>
          <a:endParaRPr lang="en-US"/>
        </a:p>
      </dgm:t>
    </dgm:pt>
    <dgm:pt modelId="{E8588116-348D-4ED5-9ACB-7123CFABE688}" type="pres">
      <dgm:prSet presAssocID="{7D29D97D-6444-4659-AC4B-830734DB4551}" presName="linear" presStyleCnt="0">
        <dgm:presLayoutVars>
          <dgm:animLvl val="lvl"/>
          <dgm:resizeHandles val="exact"/>
        </dgm:presLayoutVars>
      </dgm:prSet>
      <dgm:spPr/>
      <dgm:t>
        <a:bodyPr/>
        <a:lstStyle/>
        <a:p>
          <a:endParaRPr lang="en-US"/>
        </a:p>
      </dgm:t>
    </dgm:pt>
    <dgm:pt modelId="{DAC67DB2-C575-4C7A-99C6-D6B0BD186A4C}" type="pres">
      <dgm:prSet presAssocID="{FAD9A3EA-5B0C-47F8-BDBD-A7EA41208E32}" presName="parentText" presStyleLbl="node1" presStyleIdx="0" presStyleCnt="1" custScaleY="67990">
        <dgm:presLayoutVars>
          <dgm:chMax val="0"/>
          <dgm:bulletEnabled val="1"/>
        </dgm:presLayoutVars>
      </dgm:prSet>
      <dgm:spPr/>
      <dgm:t>
        <a:bodyPr/>
        <a:lstStyle/>
        <a:p>
          <a:endParaRPr lang="en-US"/>
        </a:p>
      </dgm:t>
    </dgm:pt>
    <dgm:pt modelId="{E44D4764-116F-4BC3-8C37-CDA791138408}" type="pres">
      <dgm:prSet presAssocID="{FAD9A3EA-5B0C-47F8-BDBD-A7EA41208E32}" presName="childText" presStyleLbl="revTx" presStyleIdx="0" presStyleCnt="1">
        <dgm:presLayoutVars>
          <dgm:bulletEnabled val="1"/>
        </dgm:presLayoutVars>
      </dgm:prSet>
      <dgm:spPr/>
      <dgm:t>
        <a:bodyPr/>
        <a:lstStyle/>
        <a:p>
          <a:endParaRPr lang="en-US"/>
        </a:p>
      </dgm:t>
    </dgm:pt>
  </dgm:ptLst>
  <dgm:cxnLst>
    <dgm:cxn modelId="{9D9FA2DC-E6A9-49A0-8D16-12241EC120A0}" srcId="{FAD9A3EA-5B0C-47F8-BDBD-A7EA41208E32}" destId="{64D3FDF4-8B47-4235-BFA8-19DA8171C6F5}" srcOrd="1" destOrd="0" parTransId="{7A054EC1-BB21-43EF-8EFE-85141B7DA1BA}" sibTransId="{332209F5-85AE-4565-9259-7F18811A5F44}"/>
    <dgm:cxn modelId="{FCBF3D3F-B8B0-4D8E-822C-5D635B0752F4}" type="presOf" srcId="{7D29D97D-6444-4659-AC4B-830734DB4551}" destId="{E8588116-348D-4ED5-9ACB-7123CFABE688}" srcOrd="0" destOrd="0" presId="urn:microsoft.com/office/officeart/2005/8/layout/vList2"/>
    <dgm:cxn modelId="{0CE63C54-14EF-4AFE-96B2-150EBBFBDBBD}" type="presOf" srcId="{64D3FDF4-8B47-4235-BFA8-19DA8171C6F5}" destId="{E44D4764-116F-4BC3-8C37-CDA791138408}" srcOrd="0" destOrd="1" presId="urn:microsoft.com/office/officeart/2005/8/layout/vList2"/>
    <dgm:cxn modelId="{E37EF610-A789-4825-9FEA-B7EBF0018FF0}" srcId="{FAD9A3EA-5B0C-47F8-BDBD-A7EA41208E32}" destId="{FC3605A7-FEA5-4B22-BDF9-14737073995D}" srcOrd="2" destOrd="0" parTransId="{AA2DDE1A-F8F4-4267-A373-436527EA0ECB}" sibTransId="{246B074C-D329-410C-8ABA-6B36AFDD0024}"/>
    <dgm:cxn modelId="{7AC313FE-8493-4AA7-8123-9427DBEF2E4E}" srcId="{FAD9A3EA-5B0C-47F8-BDBD-A7EA41208E32}" destId="{62151D69-DA22-4D26-B023-4EDF026A0FFB}" srcOrd="0" destOrd="0" parTransId="{66BFE8FD-A384-4004-8F62-FA566724DF4F}" sibTransId="{E52E4C0E-0D0B-46EF-98D1-08B292D96BE4}"/>
    <dgm:cxn modelId="{7BB03C2C-2380-4BAC-8FAE-94316C71618E}" srcId="{7D29D97D-6444-4659-AC4B-830734DB4551}" destId="{FAD9A3EA-5B0C-47F8-BDBD-A7EA41208E32}" srcOrd="0" destOrd="0" parTransId="{291C7A68-CB89-43B1-884D-CA76E98890C1}" sibTransId="{974E2EC9-0CD4-4EEC-80EB-8E0E9494DE47}"/>
    <dgm:cxn modelId="{8E121DD4-2794-432D-B25F-AD852B2383A4}" type="presOf" srcId="{FC3605A7-FEA5-4B22-BDF9-14737073995D}" destId="{E44D4764-116F-4BC3-8C37-CDA791138408}" srcOrd="0" destOrd="2" presId="urn:microsoft.com/office/officeart/2005/8/layout/vList2"/>
    <dgm:cxn modelId="{0908D497-4903-4700-8DAF-397AB01021EC}" type="presOf" srcId="{62151D69-DA22-4D26-B023-4EDF026A0FFB}" destId="{E44D4764-116F-4BC3-8C37-CDA791138408}" srcOrd="0" destOrd="0" presId="urn:microsoft.com/office/officeart/2005/8/layout/vList2"/>
    <dgm:cxn modelId="{D941B836-207E-45A7-B4C0-814DC7757B83}" type="presOf" srcId="{FAD9A3EA-5B0C-47F8-BDBD-A7EA41208E32}" destId="{DAC67DB2-C575-4C7A-99C6-D6B0BD186A4C}" srcOrd="0" destOrd="0" presId="urn:microsoft.com/office/officeart/2005/8/layout/vList2"/>
    <dgm:cxn modelId="{67BF7C0F-7B8E-4988-9DEF-F2D4368CEA80}" type="presParOf" srcId="{E8588116-348D-4ED5-9ACB-7123CFABE688}" destId="{DAC67DB2-C575-4C7A-99C6-D6B0BD186A4C}" srcOrd="0" destOrd="0" presId="urn:microsoft.com/office/officeart/2005/8/layout/vList2"/>
    <dgm:cxn modelId="{B2C61398-E3D3-4405-AC07-E43018265DF1}" type="presParOf" srcId="{E8588116-348D-4ED5-9ACB-7123CFABE688}" destId="{E44D4764-116F-4BC3-8C37-CDA791138408}" srcOrd="1"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270A54A5-DEC3-4264-ADE1-81E13BF61A5D}"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0AAB11B1-8F3B-4DE7-BC42-44C8C2DA9A47}">
      <dgm:prSet phldrT="[Text]" custT="1"/>
      <dgm:spPr/>
      <dgm:t>
        <a:bodyPr/>
        <a:lstStyle/>
        <a:p>
          <a:pPr algn="ctr"/>
          <a:r>
            <a:rPr lang="en-US" sz="1800" dirty="0" smtClean="0"/>
            <a:t>Just one week of sleeping fewer than six hours per night can lead to serious health issues, including the modification of over 700 genes, reports the </a:t>
          </a:r>
          <a:r>
            <a:rPr lang="en-US" sz="1800" i="1" dirty="0" smtClean="0"/>
            <a:t>Huffington Post</a:t>
          </a:r>
          <a:r>
            <a:rPr lang="en-US" sz="1800" dirty="0" smtClean="0"/>
            <a:t> on a study published in </a:t>
          </a:r>
          <a:r>
            <a:rPr lang="en-US" sz="1800" i="1" dirty="0" smtClean="0"/>
            <a:t>PNAS</a:t>
          </a:r>
          <a:r>
            <a:rPr lang="en-US" sz="1800" dirty="0" smtClean="0"/>
            <a:t> last year. Other symptoms of chronic sleep deprivation include everything from bloodshot eyes to quadrupled stroke risk. </a:t>
          </a:r>
          <a:endParaRPr lang="en-US" sz="1800" dirty="0"/>
        </a:p>
      </dgm:t>
    </dgm:pt>
    <dgm:pt modelId="{8BFCC8EF-0B5E-4E88-8ADC-4B57C1E46B72}" type="parTrans" cxnId="{F2BBFAFB-4C0C-4231-8A66-8F54645F9994}">
      <dgm:prSet/>
      <dgm:spPr/>
      <dgm:t>
        <a:bodyPr/>
        <a:lstStyle/>
        <a:p>
          <a:endParaRPr lang="en-US" sz="5400"/>
        </a:p>
      </dgm:t>
    </dgm:pt>
    <dgm:pt modelId="{2696D95B-9F03-42C8-A993-427FAB4BB1E4}" type="sibTrans" cxnId="{F2BBFAFB-4C0C-4231-8A66-8F54645F9994}">
      <dgm:prSet/>
      <dgm:spPr/>
      <dgm:t>
        <a:bodyPr/>
        <a:lstStyle/>
        <a:p>
          <a:endParaRPr lang="en-US" sz="5400"/>
        </a:p>
      </dgm:t>
    </dgm:pt>
    <dgm:pt modelId="{6613D7C6-5A03-4514-8E39-EC502BDD65FF}" type="pres">
      <dgm:prSet presAssocID="{270A54A5-DEC3-4264-ADE1-81E13BF61A5D}" presName="vert0" presStyleCnt="0">
        <dgm:presLayoutVars>
          <dgm:dir/>
          <dgm:animOne val="branch"/>
          <dgm:animLvl val="lvl"/>
        </dgm:presLayoutVars>
      </dgm:prSet>
      <dgm:spPr/>
      <dgm:t>
        <a:bodyPr/>
        <a:lstStyle/>
        <a:p>
          <a:endParaRPr lang="en-US"/>
        </a:p>
      </dgm:t>
    </dgm:pt>
    <dgm:pt modelId="{2FBCD9A3-ABCC-4766-A610-71FFE73AADB5}" type="pres">
      <dgm:prSet presAssocID="{0AAB11B1-8F3B-4DE7-BC42-44C8C2DA9A47}" presName="thickLine" presStyleLbl="alignNode1" presStyleIdx="0" presStyleCnt="1"/>
      <dgm:spPr/>
    </dgm:pt>
    <dgm:pt modelId="{8E9A942D-FE24-4C93-9192-37627C76C117}" type="pres">
      <dgm:prSet presAssocID="{0AAB11B1-8F3B-4DE7-BC42-44C8C2DA9A47}" presName="horz1" presStyleCnt="0"/>
      <dgm:spPr/>
    </dgm:pt>
    <dgm:pt modelId="{663FDA48-9078-4BA0-AABC-7CD77F43E333}" type="pres">
      <dgm:prSet presAssocID="{0AAB11B1-8F3B-4DE7-BC42-44C8C2DA9A47}" presName="tx1" presStyleLbl="revTx" presStyleIdx="0" presStyleCnt="1" custScaleY="75596"/>
      <dgm:spPr/>
      <dgm:t>
        <a:bodyPr/>
        <a:lstStyle/>
        <a:p>
          <a:endParaRPr lang="en-US"/>
        </a:p>
      </dgm:t>
    </dgm:pt>
    <dgm:pt modelId="{E19F8E9F-0D51-4025-8579-2B03572EA65B}" type="pres">
      <dgm:prSet presAssocID="{0AAB11B1-8F3B-4DE7-BC42-44C8C2DA9A47}" presName="vert1" presStyleCnt="0"/>
      <dgm:spPr/>
    </dgm:pt>
  </dgm:ptLst>
  <dgm:cxnLst>
    <dgm:cxn modelId="{54664C0A-D217-448F-8534-5BDBBDC679DC}" type="presOf" srcId="{0AAB11B1-8F3B-4DE7-BC42-44C8C2DA9A47}" destId="{663FDA48-9078-4BA0-AABC-7CD77F43E333}" srcOrd="0" destOrd="0" presId="urn:microsoft.com/office/officeart/2008/layout/LinedList"/>
    <dgm:cxn modelId="{2AD7F8C0-C795-49DE-8077-371E79A24136}" type="presOf" srcId="{270A54A5-DEC3-4264-ADE1-81E13BF61A5D}" destId="{6613D7C6-5A03-4514-8E39-EC502BDD65FF}" srcOrd="0" destOrd="0" presId="urn:microsoft.com/office/officeart/2008/layout/LinedList"/>
    <dgm:cxn modelId="{F2BBFAFB-4C0C-4231-8A66-8F54645F9994}" srcId="{270A54A5-DEC3-4264-ADE1-81E13BF61A5D}" destId="{0AAB11B1-8F3B-4DE7-BC42-44C8C2DA9A47}" srcOrd="0" destOrd="0" parTransId="{8BFCC8EF-0B5E-4E88-8ADC-4B57C1E46B72}" sibTransId="{2696D95B-9F03-42C8-A993-427FAB4BB1E4}"/>
    <dgm:cxn modelId="{EF679787-F73E-469B-A3C0-B6C66910185E}" type="presParOf" srcId="{6613D7C6-5A03-4514-8E39-EC502BDD65FF}" destId="{2FBCD9A3-ABCC-4766-A610-71FFE73AADB5}" srcOrd="0" destOrd="0" presId="urn:microsoft.com/office/officeart/2008/layout/LinedList"/>
    <dgm:cxn modelId="{756E290A-2AE1-4F4F-8867-314A1B9FCE41}" type="presParOf" srcId="{6613D7C6-5A03-4514-8E39-EC502BDD65FF}" destId="{8E9A942D-FE24-4C93-9192-37627C76C117}" srcOrd="1" destOrd="0" presId="urn:microsoft.com/office/officeart/2008/layout/LinedList"/>
    <dgm:cxn modelId="{8E2C675A-6801-4D74-904A-87EEFFA9DB2F}" type="presParOf" srcId="{8E9A942D-FE24-4C93-9192-37627C76C117}" destId="{663FDA48-9078-4BA0-AABC-7CD77F43E333}" srcOrd="0" destOrd="0" presId="urn:microsoft.com/office/officeart/2008/layout/LinedList"/>
    <dgm:cxn modelId="{4C02DB6D-2484-4764-B922-1BCFAB17E364}" type="presParOf" srcId="{8E9A942D-FE24-4C93-9192-37627C76C117}" destId="{E19F8E9F-0D51-4025-8579-2B03572EA65B}"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8784B0EE-7C68-4433-B5E6-29940659FD4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4A65F981-713B-4BCD-88B3-0C7FB568C1CF}">
      <dgm:prSet phldrT="[Text]"/>
      <dgm:spPr>
        <a:solidFill>
          <a:srgbClr val="CCCC00"/>
        </a:solidFill>
      </dgm:spPr>
      <dgm:t>
        <a:bodyPr/>
        <a:lstStyle/>
        <a:p>
          <a:pPr algn="ctr"/>
          <a:r>
            <a:rPr lang="en-US" b="1" dirty="0" smtClean="0">
              <a:solidFill>
                <a:schemeClr val="tx1"/>
              </a:solidFill>
              <a:latin typeface="Arial Black" panose="020B0A04020102020204" pitchFamily="34" charset="0"/>
            </a:rPr>
            <a:t>Causes of Stress in student life</a:t>
          </a:r>
          <a:endParaRPr lang="en-US" dirty="0">
            <a:solidFill>
              <a:schemeClr val="tx1"/>
            </a:solidFill>
            <a:latin typeface="Arial Black" panose="020B0A04020102020204" pitchFamily="34" charset="0"/>
          </a:endParaRPr>
        </a:p>
      </dgm:t>
    </dgm:pt>
    <dgm:pt modelId="{DB0AC521-0384-4937-BA7E-00EF29486FA1}" type="parTrans" cxnId="{505CD1C4-6C07-4556-9963-63CAB2DAB773}">
      <dgm:prSet/>
      <dgm:spPr/>
      <dgm:t>
        <a:bodyPr/>
        <a:lstStyle/>
        <a:p>
          <a:endParaRPr lang="en-US"/>
        </a:p>
      </dgm:t>
    </dgm:pt>
    <dgm:pt modelId="{F5C31FDF-4180-43C7-989E-666AC44CB2A8}" type="sibTrans" cxnId="{505CD1C4-6C07-4556-9963-63CAB2DAB773}">
      <dgm:prSet/>
      <dgm:spPr/>
      <dgm:t>
        <a:bodyPr/>
        <a:lstStyle/>
        <a:p>
          <a:endParaRPr lang="en-US"/>
        </a:p>
      </dgm:t>
    </dgm:pt>
    <dgm:pt modelId="{F17C7717-07D3-4FF7-BA9E-CD77C5E69750}" type="pres">
      <dgm:prSet presAssocID="{8784B0EE-7C68-4433-B5E6-29940659FD45}" presName="linear" presStyleCnt="0">
        <dgm:presLayoutVars>
          <dgm:animLvl val="lvl"/>
          <dgm:resizeHandles val="exact"/>
        </dgm:presLayoutVars>
      </dgm:prSet>
      <dgm:spPr/>
      <dgm:t>
        <a:bodyPr/>
        <a:lstStyle/>
        <a:p>
          <a:endParaRPr lang="en-US"/>
        </a:p>
      </dgm:t>
    </dgm:pt>
    <dgm:pt modelId="{07657B63-CB62-4AAA-8D9E-F00F15B28EFD}" type="pres">
      <dgm:prSet presAssocID="{4A65F981-713B-4BCD-88B3-0C7FB568C1CF}" presName="parentText" presStyleLbl="node1" presStyleIdx="0" presStyleCnt="1">
        <dgm:presLayoutVars>
          <dgm:chMax val="0"/>
          <dgm:bulletEnabled val="1"/>
        </dgm:presLayoutVars>
      </dgm:prSet>
      <dgm:spPr/>
      <dgm:t>
        <a:bodyPr/>
        <a:lstStyle/>
        <a:p>
          <a:endParaRPr lang="en-US"/>
        </a:p>
      </dgm:t>
    </dgm:pt>
  </dgm:ptLst>
  <dgm:cxnLst>
    <dgm:cxn modelId="{5F95145F-0CFD-4B01-9E10-92A847CF5E6B}" type="presOf" srcId="{8784B0EE-7C68-4433-B5E6-29940659FD45}" destId="{F17C7717-07D3-4FF7-BA9E-CD77C5E69750}" srcOrd="0" destOrd="0" presId="urn:microsoft.com/office/officeart/2005/8/layout/vList2"/>
    <dgm:cxn modelId="{505CD1C4-6C07-4556-9963-63CAB2DAB773}" srcId="{8784B0EE-7C68-4433-B5E6-29940659FD45}" destId="{4A65F981-713B-4BCD-88B3-0C7FB568C1CF}" srcOrd="0" destOrd="0" parTransId="{DB0AC521-0384-4937-BA7E-00EF29486FA1}" sibTransId="{F5C31FDF-4180-43C7-989E-666AC44CB2A8}"/>
    <dgm:cxn modelId="{DAC0E895-988D-4412-A0C9-FE69C2F5593C}" type="presOf" srcId="{4A65F981-713B-4BCD-88B3-0C7FB568C1CF}" destId="{07657B63-CB62-4AAA-8D9E-F00F15B28EFD}" srcOrd="0" destOrd="0" presId="urn:microsoft.com/office/officeart/2005/8/layout/vList2"/>
    <dgm:cxn modelId="{89DEE75E-8B9D-44D7-BC59-0DE2BB1A5903}" type="presParOf" srcId="{F17C7717-07D3-4FF7-BA9E-CD77C5E69750}" destId="{07657B63-CB62-4AAA-8D9E-F00F15B28EFD}"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51345310-67C4-4516-8CEC-7AF36FF9D51B}" type="doc">
      <dgm:prSet loTypeId="urn:microsoft.com/office/officeart/2008/layout/VerticalCurvedList" loCatId="list" qsTypeId="urn:microsoft.com/office/officeart/2005/8/quickstyle/simple1" qsCatId="simple" csTypeId="urn:microsoft.com/office/officeart/2005/8/colors/accent0_3" csCatId="mainScheme" phldr="1"/>
      <dgm:spPr/>
      <dgm:t>
        <a:bodyPr/>
        <a:lstStyle/>
        <a:p>
          <a:endParaRPr lang="en-US"/>
        </a:p>
      </dgm:t>
    </dgm:pt>
    <dgm:pt modelId="{1075E614-8797-4035-8795-D46EB686F004}">
      <dgm:prSet/>
      <dgm:spPr>
        <a:solidFill>
          <a:srgbClr val="FF7C80"/>
        </a:solidFill>
      </dgm:spPr>
      <dgm:t>
        <a:bodyPr/>
        <a:lstStyle/>
        <a:p>
          <a:r>
            <a:rPr lang="en-US" dirty="0" smtClean="0">
              <a:solidFill>
                <a:schemeClr val="tx1"/>
              </a:solidFill>
            </a:rPr>
            <a:t>Increased academic demands </a:t>
          </a:r>
          <a:endParaRPr lang="en-US" dirty="0">
            <a:solidFill>
              <a:schemeClr val="tx1"/>
            </a:solidFill>
          </a:endParaRPr>
        </a:p>
      </dgm:t>
    </dgm:pt>
    <dgm:pt modelId="{755C8C11-D3A8-4EB4-AD82-91E154BAD1E9}" type="parTrans" cxnId="{A61C8BB6-23AC-460A-986F-6A72EB0E1537}">
      <dgm:prSet/>
      <dgm:spPr/>
      <dgm:t>
        <a:bodyPr/>
        <a:lstStyle/>
        <a:p>
          <a:endParaRPr lang="en-US"/>
        </a:p>
      </dgm:t>
    </dgm:pt>
    <dgm:pt modelId="{3B80B927-7EAC-4002-84A3-7707A516C6AC}" type="sibTrans" cxnId="{A61C8BB6-23AC-460A-986F-6A72EB0E1537}">
      <dgm:prSet/>
      <dgm:spPr/>
      <dgm:t>
        <a:bodyPr/>
        <a:lstStyle/>
        <a:p>
          <a:endParaRPr lang="en-US"/>
        </a:p>
      </dgm:t>
    </dgm:pt>
    <dgm:pt modelId="{3E90A29A-35AF-4663-A640-5ECE19E995CE}">
      <dgm:prSet/>
      <dgm:spPr>
        <a:solidFill>
          <a:srgbClr val="CA5E94"/>
        </a:solidFill>
      </dgm:spPr>
      <dgm:t>
        <a:bodyPr/>
        <a:lstStyle/>
        <a:p>
          <a:r>
            <a:rPr lang="en-US" dirty="0" smtClean="0"/>
            <a:t>Being on your own in a new environment, Not getting enough sleep</a:t>
          </a:r>
          <a:endParaRPr lang="en-US" dirty="0"/>
        </a:p>
      </dgm:t>
    </dgm:pt>
    <dgm:pt modelId="{7488F40A-6A3B-408C-8FE9-76480653E7BB}" type="parTrans" cxnId="{950AA960-E4B5-40BA-BAF6-0AB6DE8AB30C}">
      <dgm:prSet/>
      <dgm:spPr/>
      <dgm:t>
        <a:bodyPr/>
        <a:lstStyle/>
        <a:p>
          <a:endParaRPr lang="en-US"/>
        </a:p>
      </dgm:t>
    </dgm:pt>
    <dgm:pt modelId="{14FDFA66-0CBF-4CEE-A08B-9883BC4A0A98}" type="sibTrans" cxnId="{950AA960-E4B5-40BA-BAF6-0AB6DE8AB30C}">
      <dgm:prSet/>
      <dgm:spPr/>
      <dgm:t>
        <a:bodyPr/>
        <a:lstStyle/>
        <a:p>
          <a:endParaRPr lang="en-US"/>
        </a:p>
      </dgm:t>
    </dgm:pt>
    <dgm:pt modelId="{F4D8006E-F7F2-4063-8330-C543BC661311}">
      <dgm:prSet/>
      <dgm:spPr>
        <a:solidFill>
          <a:srgbClr val="AF5937"/>
        </a:solidFill>
      </dgm:spPr>
      <dgm:t>
        <a:bodyPr/>
        <a:lstStyle/>
        <a:p>
          <a:r>
            <a:rPr lang="en-US" dirty="0" smtClean="0">
              <a:solidFill>
                <a:schemeClr val="bg1"/>
              </a:solidFill>
            </a:rPr>
            <a:t>Preparing for life after graduation, Financial responsibilities </a:t>
          </a:r>
          <a:endParaRPr lang="en-US" dirty="0">
            <a:solidFill>
              <a:schemeClr val="bg1"/>
            </a:solidFill>
          </a:endParaRPr>
        </a:p>
      </dgm:t>
    </dgm:pt>
    <dgm:pt modelId="{24BD8229-AF09-4CA4-B79C-B72C8CA0F9F8}" type="parTrans" cxnId="{0414E04E-EB2D-4F26-ADC7-E77F71E3CCCC}">
      <dgm:prSet/>
      <dgm:spPr/>
      <dgm:t>
        <a:bodyPr/>
        <a:lstStyle/>
        <a:p>
          <a:endParaRPr lang="en-US"/>
        </a:p>
      </dgm:t>
    </dgm:pt>
    <dgm:pt modelId="{A8282E6C-1881-407F-8F12-32695D57185F}" type="sibTrans" cxnId="{0414E04E-EB2D-4F26-ADC7-E77F71E3CCCC}">
      <dgm:prSet/>
      <dgm:spPr/>
      <dgm:t>
        <a:bodyPr/>
        <a:lstStyle/>
        <a:p>
          <a:endParaRPr lang="en-US"/>
        </a:p>
      </dgm:t>
    </dgm:pt>
    <dgm:pt modelId="{0C6AA07D-A070-4E46-BDEC-DE34FD051972}">
      <dgm:prSet/>
      <dgm:spPr>
        <a:solidFill>
          <a:srgbClr val="CD8D37"/>
        </a:solidFill>
      </dgm:spPr>
      <dgm:t>
        <a:bodyPr/>
        <a:lstStyle/>
        <a:p>
          <a:r>
            <a:rPr lang="en-US" dirty="0" smtClean="0">
              <a:solidFill>
                <a:schemeClr val="tx1"/>
              </a:solidFill>
            </a:rPr>
            <a:t>Changes in your social life </a:t>
          </a:r>
          <a:endParaRPr lang="en-US" dirty="0">
            <a:solidFill>
              <a:schemeClr val="tx1"/>
            </a:solidFill>
          </a:endParaRPr>
        </a:p>
      </dgm:t>
    </dgm:pt>
    <dgm:pt modelId="{C12BDAD1-1069-41B4-97CC-BABB1B7D871B}" type="parTrans" cxnId="{133BDBFB-EB18-429A-A3CD-6D156399FBD2}">
      <dgm:prSet/>
      <dgm:spPr/>
      <dgm:t>
        <a:bodyPr/>
        <a:lstStyle/>
        <a:p>
          <a:endParaRPr lang="en-US"/>
        </a:p>
      </dgm:t>
    </dgm:pt>
    <dgm:pt modelId="{BB4163AE-281A-4A7D-A4BA-F0A7FF3224E7}" type="sibTrans" cxnId="{133BDBFB-EB18-429A-A3CD-6D156399FBD2}">
      <dgm:prSet/>
      <dgm:spPr/>
      <dgm:t>
        <a:bodyPr/>
        <a:lstStyle/>
        <a:p>
          <a:endParaRPr lang="en-US"/>
        </a:p>
      </dgm:t>
    </dgm:pt>
    <dgm:pt modelId="{7D8A7AC7-B811-4FB4-8E30-7D96B4CD088B}">
      <dgm:prSet/>
      <dgm:spPr>
        <a:solidFill>
          <a:srgbClr val="DE9ABC"/>
        </a:solidFill>
      </dgm:spPr>
      <dgm:t>
        <a:bodyPr/>
        <a:lstStyle/>
        <a:p>
          <a:r>
            <a:rPr lang="en-US" dirty="0" smtClean="0">
              <a:solidFill>
                <a:schemeClr val="tx1"/>
              </a:solidFill>
            </a:rPr>
            <a:t>Exposure to new people, ideas, and temptations, Too many things to do</a:t>
          </a:r>
          <a:endParaRPr lang="en-US" dirty="0">
            <a:solidFill>
              <a:schemeClr val="tx1"/>
            </a:solidFill>
          </a:endParaRPr>
        </a:p>
      </dgm:t>
    </dgm:pt>
    <dgm:pt modelId="{7C1ED7B8-0BF3-46EC-BB61-A0762A8542E3}" type="parTrans" cxnId="{F008445E-D291-4FA6-BD08-9CB660F69AD5}">
      <dgm:prSet/>
      <dgm:spPr/>
      <dgm:t>
        <a:bodyPr/>
        <a:lstStyle/>
        <a:p>
          <a:endParaRPr lang="en-US"/>
        </a:p>
      </dgm:t>
    </dgm:pt>
    <dgm:pt modelId="{033482C1-AFFD-4FC7-83B8-0239762B2758}" type="sibTrans" cxnId="{F008445E-D291-4FA6-BD08-9CB660F69AD5}">
      <dgm:prSet/>
      <dgm:spPr/>
      <dgm:t>
        <a:bodyPr/>
        <a:lstStyle/>
        <a:p>
          <a:endParaRPr lang="en-US"/>
        </a:p>
      </dgm:t>
    </dgm:pt>
    <dgm:pt modelId="{B87D6D5C-EB13-4BBE-B142-6AB420A1E2DE}">
      <dgm:prSet/>
      <dgm:spPr/>
      <dgm:t>
        <a:bodyPr/>
        <a:lstStyle/>
        <a:p>
          <a:r>
            <a:rPr lang="en-US" dirty="0" smtClean="0"/>
            <a:t>Being lonely, Changes in family relations</a:t>
          </a:r>
          <a:endParaRPr lang="en-US" dirty="0"/>
        </a:p>
      </dgm:t>
    </dgm:pt>
    <dgm:pt modelId="{6221BE98-FCF1-4C3D-AFDE-B3CDF0E2954B}" type="parTrans" cxnId="{BC835133-871E-4C6E-BC99-59A35357ED4F}">
      <dgm:prSet/>
      <dgm:spPr/>
      <dgm:t>
        <a:bodyPr/>
        <a:lstStyle/>
        <a:p>
          <a:endParaRPr lang="en-US"/>
        </a:p>
      </dgm:t>
    </dgm:pt>
    <dgm:pt modelId="{3C0E5800-C674-4D35-AD5D-5C9F62735A20}" type="sibTrans" cxnId="{BC835133-871E-4C6E-BC99-59A35357ED4F}">
      <dgm:prSet/>
      <dgm:spPr/>
      <dgm:t>
        <a:bodyPr/>
        <a:lstStyle/>
        <a:p>
          <a:endParaRPr lang="en-US"/>
        </a:p>
      </dgm:t>
    </dgm:pt>
    <dgm:pt modelId="{563FC331-C3B3-443A-A8B7-C32D92594F54}" type="pres">
      <dgm:prSet presAssocID="{51345310-67C4-4516-8CEC-7AF36FF9D51B}" presName="Name0" presStyleCnt="0">
        <dgm:presLayoutVars>
          <dgm:chMax val="7"/>
          <dgm:chPref val="7"/>
          <dgm:dir/>
        </dgm:presLayoutVars>
      </dgm:prSet>
      <dgm:spPr/>
      <dgm:t>
        <a:bodyPr/>
        <a:lstStyle/>
        <a:p>
          <a:endParaRPr lang="en-US"/>
        </a:p>
      </dgm:t>
    </dgm:pt>
    <dgm:pt modelId="{95821EB4-D1F8-49FD-84BB-8834AEAFBFBA}" type="pres">
      <dgm:prSet presAssocID="{51345310-67C4-4516-8CEC-7AF36FF9D51B}" presName="Name1" presStyleCnt="0"/>
      <dgm:spPr/>
    </dgm:pt>
    <dgm:pt modelId="{1702B267-ABAD-49B5-A3C5-DF69F1C2C9D9}" type="pres">
      <dgm:prSet presAssocID="{51345310-67C4-4516-8CEC-7AF36FF9D51B}" presName="cycle" presStyleCnt="0"/>
      <dgm:spPr/>
    </dgm:pt>
    <dgm:pt modelId="{405BECC1-9B2D-4CFE-A712-D2B69269E9A9}" type="pres">
      <dgm:prSet presAssocID="{51345310-67C4-4516-8CEC-7AF36FF9D51B}" presName="srcNode" presStyleLbl="node1" presStyleIdx="0" presStyleCnt="6"/>
      <dgm:spPr/>
    </dgm:pt>
    <dgm:pt modelId="{D382107E-ADED-45D3-A317-F2C0A5080C7E}" type="pres">
      <dgm:prSet presAssocID="{51345310-67C4-4516-8CEC-7AF36FF9D51B}" presName="conn" presStyleLbl="parChTrans1D2" presStyleIdx="0" presStyleCnt="1"/>
      <dgm:spPr/>
      <dgm:t>
        <a:bodyPr/>
        <a:lstStyle/>
        <a:p>
          <a:endParaRPr lang="en-US"/>
        </a:p>
      </dgm:t>
    </dgm:pt>
    <dgm:pt modelId="{047081E5-A15D-4761-9BEF-6151E38315E0}" type="pres">
      <dgm:prSet presAssocID="{51345310-67C4-4516-8CEC-7AF36FF9D51B}" presName="extraNode" presStyleLbl="node1" presStyleIdx="0" presStyleCnt="6"/>
      <dgm:spPr/>
    </dgm:pt>
    <dgm:pt modelId="{B25AC688-4539-4677-8799-EEE5530A83BB}" type="pres">
      <dgm:prSet presAssocID="{51345310-67C4-4516-8CEC-7AF36FF9D51B}" presName="dstNode" presStyleLbl="node1" presStyleIdx="0" presStyleCnt="6"/>
      <dgm:spPr/>
    </dgm:pt>
    <dgm:pt modelId="{3C5686A8-8461-45A6-B5C1-8283480779E9}" type="pres">
      <dgm:prSet presAssocID="{1075E614-8797-4035-8795-D46EB686F004}" presName="text_1" presStyleLbl="node1" presStyleIdx="0" presStyleCnt="6">
        <dgm:presLayoutVars>
          <dgm:bulletEnabled val="1"/>
        </dgm:presLayoutVars>
      </dgm:prSet>
      <dgm:spPr/>
      <dgm:t>
        <a:bodyPr/>
        <a:lstStyle/>
        <a:p>
          <a:endParaRPr lang="en-US"/>
        </a:p>
      </dgm:t>
    </dgm:pt>
    <dgm:pt modelId="{B9C7757F-D9D3-4122-BFB9-D39E8D30851E}" type="pres">
      <dgm:prSet presAssocID="{1075E614-8797-4035-8795-D46EB686F004}" presName="accent_1" presStyleCnt="0"/>
      <dgm:spPr/>
    </dgm:pt>
    <dgm:pt modelId="{542A0222-5872-468F-8D37-200342BF302A}" type="pres">
      <dgm:prSet presAssocID="{1075E614-8797-4035-8795-D46EB686F004}" presName="accentRepeatNode" presStyleLbl="solidFgAcc1" presStyleIdx="0" presStyleCnt="6"/>
      <dgm:spPr/>
    </dgm:pt>
    <dgm:pt modelId="{24792F48-9D5E-46CA-85ED-9C8D2683B21B}" type="pres">
      <dgm:prSet presAssocID="{3E90A29A-35AF-4663-A640-5ECE19E995CE}" presName="text_2" presStyleLbl="node1" presStyleIdx="1" presStyleCnt="6">
        <dgm:presLayoutVars>
          <dgm:bulletEnabled val="1"/>
        </dgm:presLayoutVars>
      </dgm:prSet>
      <dgm:spPr/>
      <dgm:t>
        <a:bodyPr/>
        <a:lstStyle/>
        <a:p>
          <a:endParaRPr lang="en-US"/>
        </a:p>
      </dgm:t>
    </dgm:pt>
    <dgm:pt modelId="{53D5EDD8-5015-413C-AC7D-BB6A9D171BB4}" type="pres">
      <dgm:prSet presAssocID="{3E90A29A-35AF-4663-A640-5ECE19E995CE}" presName="accent_2" presStyleCnt="0"/>
      <dgm:spPr/>
    </dgm:pt>
    <dgm:pt modelId="{7D958270-0D2D-4DDF-B5FF-66348E0DA2A9}" type="pres">
      <dgm:prSet presAssocID="{3E90A29A-35AF-4663-A640-5ECE19E995CE}" presName="accentRepeatNode" presStyleLbl="solidFgAcc1" presStyleIdx="1" presStyleCnt="6"/>
      <dgm:spPr/>
    </dgm:pt>
    <dgm:pt modelId="{552C0C7B-94CD-4857-9814-5568B11CAFBA}" type="pres">
      <dgm:prSet presAssocID="{B87D6D5C-EB13-4BBE-B142-6AB420A1E2DE}" presName="text_3" presStyleLbl="node1" presStyleIdx="2" presStyleCnt="6">
        <dgm:presLayoutVars>
          <dgm:bulletEnabled val="1"/>
        </dgm:presLayoutVars>
      </dgm:prSet>
      <dgm:spPr/>
      <dgm:t>
        <a:bodyPr/>
        <a:lstStyle/>
        <a:p>
          <a:endParaRPr lang="en-US"/>
        </a:p>
      </dgm:t>
    </dgm:pt>
    <dgm:pt modelId="{2A713971-59FE-401D-9FB2-B0818CB14DF4}" type="pres">
      <dgm:prSet presAssocID="{B87D6D5C-EB13-4BBE-B142-6AB420A1E2DE}" presName="accent_3" presStyleCnt="0"/>
      <dgm:spPr/>
    </dgm:pt>
    <dgm:pt modelId="{6E18E793-6041-418A-8F6B-EC6F857B6EA0}" type="pres">
      <dgm:prSet presAssocID="{B87D6D5C-EB13-4BBE-B142-6AB420A1E2DE}" presName="accentRepeatNode" presStyleLbl="solidFgAcc1" presStyleIdx="2" presStyleCnt="6"/>
      <dgm:spPr/>
    </dgm:pt>
    <dgm:pt modelId="{01026E9B-D418-4DE1-B335-669D9C3B27D1}" type="pres">
      <dgm:prSet presAssocID="{F4D8006E-F7F2-4063-8330-C543BC661311}" presName="text_4" presStyleLbl="node1" presStyleIdx="3" presStyleCnt="6">
        <dgm:presLayoutVars>
          <dgm:bulletEnabled val="1"/>
        </dgm:presLayoutVars>
      </dgm:prSet>
      <dgm:spPr/>
      <dgm:t>
        <a:bodyPr/>
        <a:lstStyle/>
        <a:p>
          <a:endParaRPr lang="en-US"/>
        </a:p>
      </dgm:t>
    </dgm:pt>
    <dgm:pt modelId="{A1A41D11-0155-4AC3-B14F-729B385A173F}" type="pres">
      <dgm:prSet presAssocID="{F4D8006E-F7F2-4063-8330-C543BC661311}" presName="accent_4" presStyleCnt="0"/>
      <dgm:spPr/>
    </dgm:pt>
    <dgm:pt modelId="{E8AC8B67-2EF7-4209-A330-FB39E7416E67}" type="pres">
      <dgm:prSet presAssocID="{F4D8006E-F7F2-4063-8330-C543BC661311}" presName="accentRepeatNode" presStyleLbl="solidFgAcc1" presStyleIdx="3" presStyleCnt="6"/>
      <dgm:spPr/>
    </dgm:pt>
    <dgm:pt modelId="{36AE3ECA-22CD-42B9-9080-1575DBA6A345}" type="pres">
      <dgm:prSet presAssocID="{0C6AA07D-A070-4E46-BDEC-DE34FD051972}" presName="text_5" presStyleLbl="node1" presStyleIdx="4" presStyleCnt="6">
        <dgm:presLayoutVars>
          <dgm:bulletEnabled val="1"/>
        </dgm:presLayoutVars>
      </dgm:prSet>
      <dgm:spPr/>
      <dgm:t>
        <a:bodyPr/>
        <a:lstStyle/>
        <a:p>
          <a:endParaRPr lang="en-US"/>
        </a:p>
      </dgm:t>
    </dgm:pt>
    <dgm:pt modelId="{209AD0E0-F7C9-499F-9F0C-72CE0BA67C37}" type="pres">
      <dgm:prSet presAssocID="{0C6AA07D-A070-4E46-BDEC-DE34FD051972}" presName="accent_5" presStyleCnt="0"/>
      <dgm:spPr/>
    </dgm:pt>
    <dgm:pt modelId="{06A9AFA7-96D0-439D-B476-5437806CEF29}" type="pres">
      <dgm:prSet presAssocID="{0C6AA07D-A070-4E46-BDEC-DE34FD051972}" presName="accentRepeatNode" presStyleLbl="solidFgAcc1" presStyleIdx="4" presStyleCnt="6"/>
      <dgm:spPr/>
    </dgm:pt>
    <dgm:pt modelId="{7F2DECD4-89C5-4912-9B85-F20182F163A5}" type="pres">
      <dgm:prSet presAssocID="{7D8A7AC7-B811-4FB4-8E30-7D96B4CD088B}" presName="text_6" presStyleLbl="node1" presStyleIdx="5" presStyleCnt="6">
        <dgm:presLayoutVars>
          <dgm:bulletEnabled val="1"/>
        </dgm:presLayoutVars>
      </dgm:prSet>
      <dgm:spPr/>
      <dgm:t>
        <a:bodyPr/>
        <a:lstStyle/>
        <a:p>
          <a:endParaRPr lang="en-US"/>
        </a:p>
      </dgm:t>
    </dgm:pt>
    <dgm:pt modelId="{7E9B3EAA-68E3-46BF-8163-9C2D32A2B234}" type="pres">
      <dgm:prSet presAssocID="{7D8A7AC7-B811-4FB4-8E30-7D96B4CD088B}" presName="accent_6" presStyleCnt="0"/>
      <dgm:spPr/>
    </dgm:pt>
    <dgm:pt modelId="{8B88648D-B1EC-480A-B920-3432B5BCCC61}" type="pres">
      <dgm:prSet presAssocID="{7D8A7AC7-B811-4FB4-8E30-7D96B4CD088B}" presName="accentRepeatNode" presStyleLbl="solidFgAcc1" presStyleIdx="5" presStyleCnt="6"/>
      <dgm:spPr/>
    </dgm:pt>
  </dgm:ptLst>
  <dgm:cxnLst>
    <dgm:cxn modelId="{7929CD8B-1A05-4748-A023-18F6C4D71CCE}" type="presOf" srcId="{3E90A29A-35AF-4663-A640-5ECE19E995CE}" destId="{24792F48-9D5E-46CA-85ED-9C8D2683B21B}" srcOrd="0" destOrd="0" presId="urn:microsoft.com/office/officeart/2008/layout/VerticalCurvedList"/>
    <dgm:cxn modelId="{3561E4EB-F70B-4C35-B0DD-66337A7B3510}" type="presOf" srcId="{3B80B927-7EAC-4002-84A3-7707A516C6AC}" destId="{D382107E-ADED-45D3-A317-F2C0A5080C7E}" srcOrd="0" destOrd="0" presId="urn:microsoft.com/office/officeart/2008/layout/VerticalCurvedList"/>
    <dgm:cxn modelId="{2D484452-2ECF-4FCA-9D7F-78DB08D9DF99}" type="presOf" srcId="{F4D8006E-F7F2-4063-8330-C543BC661311}" destId="{01026E9B-D418-4DE1-B335-669D9C3B27D1}" srcOrd="0" destOrd="0" presId="urn:microsoft.com/office/officeart/2008/layout/VerticalCurvedList"/>
    <dgm:cxn modelId="{F008445E-D291-4FA6-BD08-9CB660F69AD5}" srcId="{51345310-67C4-4516-8CEC-7AF36FF9D51B}" destId="{7D8A7AC7-B811-4FB4-8E30-7D96B4CD088B}" srcOrd="5" destOrd="0" parTransId="{7C1ED7B8-0BF3-46EC-BB61-A0762A8542E3}" sibTransId="{033482C1-AFFD-4FC7-83B8-0239762B2758}"/>
    <dgm:cxn modelId="{0C03FD7E-7277-40C4-A9AD-8CADF55A16FD}" type="presOf" srcId="{51345310-67C4-4516-8CEC-7AF36FF9D51B}" destId="{563FC331-C3B3-443A-A8B7-C32D92594F54}" srcOrd="0" destOrd="0" presId="urn:microsoft.com/office/officeart/2008/layout/VerticalCurvedList"/>
    <dgm:cxn modelId="{C7B928A8-3AD1-4D3F-BD76-EDFC169895CC}" type="presOf" srcId="{0C6AA07D-A070-4E46-BDEC-DE34FD051972}" destId="{36AE3ECA-22CD-42B9-9080-1575DBA6A345}" srcOrd="0" destOrd="0" presId="urn:microsoft.com/office/officeart/2008/layout/VerticalCurvedList"/>
    <dgm:cxn modelId="{C82F1FCB-838C-4AA9-9BF4-708D52A94DA3}" type="presOf" srcId="{B87D6D5C-EB13-4BBE-B142-6AB420A1E2DE}" destId="{552C0C7B-94CD-4857-9814-5568B11CAFBA}" srcOrd="0" destOrd="0" presId="urn:microsoft.com/office/officeart/2008/layout/VerticalCurvedList"/>
    <dgm:cxn modelId="{1229CA11-60EF-4AEF-A023-7B037BBF9649}" type="presOf" srcId="{7D8A7AC7-B811-4FB4-8E30-7D96B4CD088B}" destId="{7F2DECD4-89C5-4912-9B85-F20182F163A5}" srcOrd="0" destOrd="0" presId="urn:microsoft.com/office/officeart/2008/layout/VerticalCurvedList"/>
    <dgm:cxn modelId="{A61C8BB6-23AC-460A-986F-6A72EB0E1537}" srcId="{51345310-67C4-4516-8CEC-7AF36FF9D51B}" destId="{1075E614-8797-4035-8795-D46EB686F004}" srcOrd="0" destOrd="0" parTransId="{755C8C11-D3A8-4EB4-AD82-91E154BAD1E9}" sibTransId="{3B80B927-7EAC-4002-84A3-7707A516C6AC}"/>
    <dgm:cxn modelId="{0414E04E-EB2D-4F26-ADC7-E77F71E3CCCC}" srcId="{51345310-67C4-4516-8CEC-7AF36FF9D51B}" destId="{F4D8006E-F7F2-4063-8330-C543BC661311}" srcOrd="3" destOrd="0" parTransId="{24BD8229-AF09-4CA4-B79C-B72C8CA0F9F8}" sibTransId="{A8282E6C-1881-407F-8F12-32695D57185F}"/>
    <dgm:cxn modelId="{950AA960-E4B5-40BA-BAF6-0AB6DE8AB30C}" srcId="{51345310-67C4-4516-8CEC-7AF36FF9D51B}" destId="{3E90A29A-35AF-4663-A640-5ECE19E995CE}" srcOrd="1" destOrd="0" parTransId="{7488F40A-6A3B-408C-8FE9-76480653E7BB}" sibTransId="{14FDFA66-0CBF-4CEE-A08B-9883BC4A0A98}"/>
    <dgm:cxn modelId="{133BDBFB-EB18-429A-A3CD-6D156399FBD2}" srcId="{51345310-67C4-4516-8CEC-7AF36FF9D51B}" destId="{0C6AA07D-A070-4E46-BDEC-DE34FD051972}" srcOrd="4" destOrd="0" parTransId="{C12BDAD1-1069-41B4-97CC-BABB1B7D871B}" sibTransId="{BB4163AE-281A-4A7D-A4BA-F0A7FF3224E7}"/>
    <dgm:cxn modelId="{BC835133-871E-4C6E-BC99-59A35357ED4F}" srcId="{51345310-67C4-4516-8CEC-7AF36FF9D51B}" destId="{B87D6D5C-EB13-4BBE-B142-6AB420A1E2DE}" srcOrd="2" destOrd="0" parTransId="{6221BE98-FCF1-4C3D-AFDE-B3CDF0E2954B}" sibTransId="{3C0E5800-C674-4D35-AD5D-5C9F62735A20}"/>
    <dgm:cxn modelId="{E61D72B7-9F7A-47F0-B734-DCFB8C553958}" type="presOf" srcId="{1075E614-8797-4035-8795-D46EB686F004}" destId="{3C5686A8-8461-45A6-B5C1-8283480779E9}" srcOrd="0" destOrd="0" presId="urn:microsoft.com/office/officeart/2008/layout/VerticalCurvedList"/>
    <dgm:cxn modelId="{BB54A9DB-F139-4895-9C34-5EDE75EE52F3}" type="presParOf" srcId="{563FC331-C3B3-443A-A8B7-C32D92594F54}" destId="{95821EB4-D1F8-49FD-84BB-8834AEAFBFBA}" srcOrd="0" destOrd="0" presId="urn:microsoft.com/office/officeart/2008/layout/VerticalCurvedList"/>
    <dgm:cxn modelId="{30F89D3E-1483-4875-A326-AFB2B11D1A1A}" type="presParOf" srcId="{95821EB4-D1F8-49FD-84BB-8834AEAFBFBA}" destId="{1702B267-ABAD-49B5-A3C5-DF69F1C2C9D9}" srcOrd="0" destOrd="0" presId="urn:microsoft.com/office/officeart/2008/layout/VerticalCurvedList"/>
    <dgm:cxn modelId="{3FFDE211-CA11-43AC-B6C4-DBC636C49DAB}" type="presParOf" srcId="{1702B267-ABAD-49B5-A3C5-DF69F1C2C9D9}" destId="{405BECC1-9B2D-4CFE-A712-D2B69269E9A9}" srcOrd="0" destOrd="0" presId="urn:microsoft.com/office/officeart/2008/layout/VerticalCurvedList"/>
    <dgm:cxn modelId="{5447164D-1635-4FCB-AEE2-47A2D6EEB521}" type="presParOf" srcId="{1702B267-ABAD-49B5-A3C5-DF69F1C2C9D9}" destId="{D382107E-ADED-45D3-A317-F2C0A5080C7E}" srcOrd="1" destOrd="0" presId="urn:microsoft.com/office/officeart/2008/layout/VerticalCurvedList"/>
    <dgm:cxn modelId="{C85E1906-CD36-4DB7-9D7D-66709493F6EF}" type="presParOf" srcId="{1702B267-ABAD-49B5-A3C5-DF69F1C2C9D9}" destId="{047081E5-A15D-4761-9BEF-6151E38315E0}" srcOrd="2" destOrd="0" presId="urn:microsoft.com/office/officeart/2008/layout/VerticalCurvedList"/>
    <dgm:cxn modelId="{4906B538-EDC5-40AA-A77C-A295A5C0244D}" type="presParOf" srcId="{1702B267-ABAD-49B5-A3C5-DF69F1C2C9D9}" destId="{B25AC688-4539-4677-8799-EEE5530A83BB}" srcOrd="3" destOrd="0" presId="urn:microsoft.com/office/officeart/2008/layout/VerticalCurvedList"/>
    <dgm:cxn modelId="{BEE993E4-3F46-4B18-BB2D-8201B111F766}" type="presParOf" srcId="{95821EB4-D1F8-49FD-84BB-8834AEAFBFBA}" destId="{3C5686A8-8461-45A6-B5C1-8283480779E9}" srcOrd="1" destOrd="0" presId="urn:microsoft.com/office/officeart/2008/layout/VerticalCurvedList"/>
    <dgm:cxn modelId="{D7F6C649-EE54-4C04-8BDD-9EF2221BAA06}" type="presParOf" srcId="{95821EB4-D1F8-49FD-84BB-8834AEAFBFBA}" destId="{B9C7757F-D9D3-4122-BFB9-D39E8D30851E}" srcOrd="2" destOrd="0" presId="urn:microsoft.com/office/officeart/2008/layout/VerticalCurvedList"/>
    <dgm:cxn modelId="{3C3F660D-0B93-46BF-A9C6-024CA87C8181}" type="presParOf" srcId="{B9C7757F-D9D3-4122-BFB9-D39E8D30851E}" destId="{542A0222-5872-468F-8D37-200342BF302A}" srcOrd="0" destOrd="0" presId="urn:microsoft.com/office/officeart/2008/layout/VerticalCurvedList"/>
    <dgm:cxn modelId="{BF1A5A7D-8977-41A8-B217-CFD5B41B2094}" type="presParOf" srcId="{95821EB4-D1F8-49FD-84BB-8834AEAFBFBA}" destId="{24792F48-9D5E-46CA-85ED-9C8D2683B21B}" srcOrd="3" destOrd="0" presId="urn:microsoft.com/office/officeart/2008/layout/VerticalCurvedList"/>
    <dgm:cxn modelId="{A6ED2D02-4EF7-43C5-8ABE-CAF3510BDF3D}" type="presParOf" srcId="{95821EB4-D1F8-49FD-84BB-8834AEAFBFBA}" destId="{53D5EDD8-5015-413C-AC7D-BB6A9D171BB4}" srcOrd="4" destOrd="0" presId="urn:microsoft.com/office/officeart/2008/layout/VerticalCurvedList"/>
    <dgm:cxn modelId="{38FCC618-5B76-47BA-8F10-C0262638B302}" type="presParOf" srcId="{53D5EDD8-5015-413C-AC7D-BB6A9D171BB4}" destId="{7D958270-0D2D-4DDF-B5FF-66348E0DA2A9}" srcOrd="0" destOrd="0" presId="urn:microsoft.com/office/officeart/2008/layout/VerticalCurvedList"/>
    <dgm:cxn modelId="{9CADD76C-E641-4EB1-94FC-84B521BE2D03}" type="presParOf" srcId="{95821EB4-D1F8-49FD-84BB-8834AEAFBFBA}" destId="{552C0C7B-94CD-4857-9814-5568B11CAFBA}" srcOrd="5" destOrd="0" presId="urn:microsoft.com/office/officeart/2008/layout/VerticalCurvedList"/>
    <dgm:cxn modelId="{3D8243AF-8291-4BCE-8FDD-782232A477F1}" type="presParOf" srcId="{95821EB4-D1F8-49FD-84BB-8834AEAFBFBA}" destId="{2A713971-59FE-401D-9FB2-B0818CB14DF4}" srcOrd="6" destOrd="0" presId="urn:microsoft.com/office/officeart/2008/layout/VerticalCurvedList"/>
    <dgm:cxn modelId="{5945C86D-D723-4E26-9E27-56A54680589E}" type="presParOf" srcId="{2A713971-59FE-401D-9FB2-B0818CB14DF4}" destId="{6E18E793-6041-418A-8F6B-EC6F857B6EA0}" srcOrd="0" destOrd="0" presId="urn:microsoft.com/office/officeart/2008/layout/VerticalCurvedList"/>
    <dgm:cxn modelId="{48B176C9-823E-44D3-BE67-AAEF67230BE0}" type="presParOf" srcId="{95821EB4-D1F8-49FD-84BB-8834AEAFBFBA}" destId="{01026E9B-D418-4DE1-B335-669D9C3B27D1}" srcOrd="7" destOrd="0" presId="urn:microsoft.com/office/officeart/2008/layout/VerticalCurvedList"/>
    <dgm:cxn modelId="{7AE9A40A-04EA-4EB0-A174-B320DFF72D6D}" type="presParOf" srcId="{95821EB4-D1F8-49FD-84BB-8834AEAFBFBA}" destId="{A1A41D11-0155-4AC3-B14F-729B385A173F}" srcOrd="8" destOrd="0" presId="urn:microsoft.com/office/officeart/2008/layout/VerticalCurvedList"/>
    <dgm:cxn modelId="{470FC205-D148-4F13-B8D8-1CB28241A30B}" type="presParOf" srcId="{A1A41D11-0155-4AC3-B14F-729B385A173F}" destId="{E8AC8B67-2EF7-4209-A330-FB39E7416E67}" srcOrd="0" destOrd="0" presId="urn:microsoft.com/office/officeart/2008/layout/VerticalCurvedList"/>
    <dgm:cxn modelId="{5C1D2287-DA5B-413B-853B-BF9ED4868A04}" type="presParOf" srcId="{95821EB4-D1F8-49FD-84BB-8834AEAFBFBA}" destId="{36AE3ECA-22CD-42B9-9080-1575DBA6A345}" srcOrd="9" destOrd="0" presId="urn:microsoft.com/office/officeart/2008/layout/VerticalCurvedList"/>
    <dgm:cxn modelId="{7A197655-E640-4451-B953-96521352A9CE}" type="presParOf" srcId="{95821EB4-D1F8-49FD-84BB-8834AEAFBFBA}" destId="{209AD0E0-F7C9-499F-9F0C-72CE0BA67C37}" srcOrd="10" destOrd="0" presId="urn:microsoft.com/office/officeart/2008/layout/VerticalCurvedList"/>
    <dgm:cxn modelId="{ED617151-AF30-4C20-847D-4D5EC95EEA74}" type="presParOf" srcId="{209AD0E0-F7C9-499F-9F0C-72CE0BA67C37}" destId="{06A9AFA7-96D0-439D-B476-5437806CEF29}" srcOrd="0" destOrd="0" presId="urn:microsoft.com/office/officeart/2008/layout/VerticalCurvedList"/>
    <dgm:cxn modelId="{4100D904-B50E-42FB-A0FA-4437465F83D1}" type="presParOf" srcId="{95821EB4-D1F8-49FD-84BB-8834AEAFBFBA}" destId="{7F2DECD4-89C5-4912-9B85-F20182F163A5}" srcOrd="11" destOrd="0" presId="urn:microsoft.com/office/officeart/2008/layout/VerticalCurvedList"/>
    <dgm:cxn modelId="{F0D79841-0675-44E5-9AC7-DFE0561F8DEA}" type="presParOf" srcId="{95821EB4-D1F8-49FD-84BB-8834AEAFBFBA}" destId="{7E9B3EAA-68E3-46BF-8163-9C2D32A2B234}" srcOrd="12" destOrd="0" presId="urn:microsoft.com/office/officeart/2008/layout/VerticalCurvedList"/>
    <dgm:cxn modelId="{995E4EFE-9542-419B-9231-FEF5D27B7CAC}" type="presParOf" srcId="{7E9B3EAA-68E3-46BF-8163-9C2D32A2B234}" destId="{8B88648D-B1EC-480A-B920-3432B5BCCC61}" srcOrd="0" destOrd="0" presId="urn:microsoft.com/office/officeart/2008/layout/VerticalCurved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356A46F2-5E90-4FDF-98ED-6F36863F9FDE}"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E20F8DE3-0205-42DF-B0EC-0F9E4E6395BF}">
      <dgm:prSet phldrT="[Text]" custT="1"/>
      <dgm:spPr>
        <a:solidFill>
          <a:schemeClr val="accent1">
            <a:lumMod val="20000"/>
            <a:lumOff val="80000"/>
          </a:schemeClr>
        </a:solidFill>
        <a:ln>
          <a:noFill/>
        </a:ln>
      </dgm:spPr>
      <dgm:t>
        <a:bodyPr/>
        <a:lstStyle/>
        <a:p>
          <a:r>
            <a:rPr lang="en-US" sz="1600" dirty="0" smtClean="0">
              <a:solidFill>
                <a:schemeClr val="tx1"/>
              </a:solidFill>
            </a:rPr>
            <a:t>Headaches</a:t>
          </a:r>
          <a:endParaRPr lang="en-US" sz="1600" dirty="0">
            <a:solidFill>
              <a:schemeClr val="tx1"/>
            </a:solidFill>
          </a:endParaRPr>
        </a:p>
      </dgm:t>
    </dgm:pt>
    <dgm:pt modelId="{32979479-E436-4E51-A1E1-77BC0DCA406F}" type="parTrans" cxnId="{8C22834D-D218-4F07-949A-88FF0801E4BF}">
      <dgm:prSet/>
      <dgm:spPr/>
      <dgm:t>
        <a:bodyPr/>
        <a:lstStyle/>
        <a:p>
          <a:endParaRPr lang="en-US" sz="2000">
            <a:solidFill>
              <a:schemeClr val="tx1"/>
            </a:solidFill>
          </a:endParaRPr>
        </a:p>
      </dgm:t>
    </dgm:pt>
    <dgm:pt modelId="{40AE7C62-D3F0-457E-B280-1B354305DEAA}" type="sibTrans" cxnId="{8C22834D-D218-4F07-949A-88FF0801E4BF}">
      <dgm:prSet/>
      <dgm:spPr/>
      <dgm:t>
        <a:bodyPr/>
        <a:lstStyle/>
        <a:p>
          <a:endParaRPr lang="en-US" sz="2000">
            <a:solidFill>
              <a:schemeClr val="tx1"/>
            </a:solidFill>
          </a:endParaRPr>
        </a:p>
      </dgm:t>
    </dgm:pt>
    <dgm:pt modelId="{078485D0-2525-4889-A1B0-104D9A808376}">
      <dgm:prSet custT="1"/>
      <dgm:spPr>
        <a:solidFill>
          <a:srgbClr val="EDC9DB"/>
        </a:solidFill>
        <a:ln>
          <a:noFill/>
        </a:ln>
      </dgm:spPr>
      <dgm:t>
        <a:bodyPr/>
        <a:lstStyle/>
        <a:p>
          <a:r>
            <a:rPr lang="en-US" sz="1600" dirty="0" smtClean="0">
              <a:solidFill>
                <a:schemeClr val="tx1"/>
              </a:solidFill>
            </a:rPr>
            <a:t>Fatigue </a:t>
          </a:r>
          <a:endParaRPr lang="en-US" sz="1600" dirty="0">
            <a:solidFill>
              <a:schemeClr val="tx1"/>
            </a:solidFill>
          </a:endParaRPr>
        </a:p>
      </dgm:t>
    </dgm:pt>
    <dgm:pt modelId="{DAE69DFC-00D3-4AB6-A384-C4208FB84C7C}" type="parTrans" cxnId="{34CE4C6C-74E1-4081-9479-6A65A8FBD211}">
      <dgm:prSet/>
      <dgm:spPr/>
      <dgm:t>
        <a:bodyPr/>
        <a:lstStyle/>
        <a:p>
          <a:endParaRPr lang="en-US" sz="2000">
            <a:solidFill>
              <a:schemeClr val="tx1"/>
            </a:solidFill>
          </a:endParaRPr>
        </a:p>
      </dgm:t>
    </dgm:pt>
    <dgm:pt modelId="{3CC50032-51ED-4B2B-A637-F0E28AC7FB72}" type="sibTrans" cxnId="{34CE4C6C-74E1-4081-9479-6A65A8FBD211}">
      <dgm:prSet/>
      <dgm:spPr/>
      <dgm:t>
        <a:bodyPr/>
        <a:lstStyle/>
        <a:p>
          <a:endParaRPr lang="en-US" sz="2000">
            <a:solidFill>
              <a:schemeClr val="tx1"/>
            </a:solidFill>
          </a:endParaRPr>
        </a:p>
      </dgm:t>
    </dgm:pt>
    <dgm:pt modelId="{AB3083B1-BFDC-4E92-8E4D-1CE847301818}">
      <dgm:prSet custT="1"/>
      <dgm:spPr>
        <a:solidFill>
          <a:schemeClr val="accent4">
            <a:lumMod val="20000"/>
            <a:lumOff val="80000"/>
          </a:schemeClr>
        </a:solidFill>
        <a:ln>
          <a:noFill/>
        </a:ln>
      </dgm:spPr>
      <dgm:t>
        <a:bodyPr/>
        <a:lstStyle/>
        <a:p>
          <a:r>
            <a:rPr lang="en-US" sz="1600" dirty="0" smtClean="0">
              <a:solidFill>
                <a:schemeClr val="tx1"/>
              </a:solidFill>
            </a:rPr>
            <a:t>Gastrointestinal problems </a:t>
          </a:r>
          <a:endParaRPr lang="en-US" sz="1600" dirty="0">
            <a:solidFill>
              <a:schemeClr val="tx1"/>
            </a:solidFill>
          </a:endParaRPr>
        </a:p>
      </dgm:t>
    </dgm:pt>
    <dgm:pt modelId="{FD878FC8-B2F1-4BAA-ACEC-AF70DDD6D372}" type="parTrans" cxnId="{B90327C2-9288-45F1-BD7E-0A78D0458B0F}">
      <dgm:prSet/>
      <dgm:spPr/>
      <dgm:t>
        <a:bodyPr/>
        <a:lstStyle/>
        <a:p>
          <a:endParaRPr lang="en-US" sz="2000">
            <a:solidFill>
              <a:schemeClr val="tx1"/>
            </a:solidFill>
          </a:endParaRPr>
        </a:p>
      </dgm:t>
    </dgm:pt>
    <dgm:pt modelId="{7E8DAD4D-4956-4FB5-A5D5-34156CB0008E}" type="sibTrans" cxnId="{B90327C2-9288-45F1-BD7E-0A78D0458B0F}">
      <dgm:prSet/>
      <dgm:spPr/>
      <dgm:t>
        <a:bodyPr/>
        <a:lstStyle/>
        <a:p>
          <a:endParaRPr lang="en-US" sz="2000">
            <a:solidFill>
              <a:schemeClr val="tx1"/>
            </a:solidFill>
          </a:endParaRPr>
        </a:p>
      </dgm:t>
    </dgm:pt>
    <dgm:pt modelId="{ABAE71A4-C0B1-4FFB-837D-F25821008C6C}">
      <dgm:prSet custT="1"/>
      <dgm:spPr>
        <a:solidFill>
          <a:schemeClr val="accent2">
            <a:lumMod val="20000"/>
            <a:lumOff val="80000"/>
          </a:schemeClr>
        </a:solidFill>
        <a:ln>
          <a:noFill/>
        </a:ln>
      </dgm:spPr>
      <dgm:t>
        <a:bodyPr/>
        <a:lstStyle/>
        <a:p>
          <a:r>
            <a:rPr lang="en-US" altLang="en-US" sz="1600" dirty="0" smtClean="0">
              <a:latin typeface="+mn-lt"/>
            </a:rPr>
            <a:t>Vulnerability to heart problems and hypertension</a:t>
          </a:r>
          <a:r>
            <a:rPr lang="en-US" sz="1600" dirty="0" smtClean="0">
              <a:solidFill>
                <a:schemeClr val="tx1"/>
              </a:solidFill>
            </a:rPr>
            <a:t> (high blood pressure) </a:t>
          </a:r>
          <a:endParaRPr lang="en-US" sz="1600" dirty="0">
            <a:solidFill>
              <a:schemeClr val="tx1"/>
            </a:solidFill>
          </a:endParaRPr>
        </a:p>
      </dgm:t>
    </dgm:pt>
    <dgm:pt modelId="{B9C2E606-EAFA-46AC-9F28-5F023BCEF0B8}" type="parTrans" cxnId="{760DA3E7-65A7-4232-8DA7-F7097A7D7792}">
      <dgm:prSet/>
      <dgm:spPr/>
      <dgm:t>
        <a:bodyPr/>
        <a:lstStyle/>
        <a:p>
          <a:endParaRPr lang="en-US" sz="2000">
            <a:solidFill>
              <a:schemeClr val="tx1"/>
            </a:solidFill>
          </a:endParaRPr>
        </a:p>
      </dgm:t>
    </dgm:pt>
    <dgm:pt modelId="{08FFA7A2-DE21-4A23-ABCA-7F94BE98E8E4}" type="sibTrans" cxnId="{760DA3E7-65A7-4232-8DA7-F7097A7D7792}">
      <dgm:prSet/>
      <dgm:spPr/>
      <dgm:t>
        <a:bodyPr/>
        <a:lstStyle/>
        <a:p>
          <a:endParaRPr lang="en-US" sz="2000">
            <a:solidFill>
              <a:schemeClr val="tx1"/>
            </a:solidFill>
          </a:endParaRPr>
        </a:p>
      </dgm:t>
    </dgm:pt>
    <dgm:pt modelId="{C0569935-C4E7-418E-B317-7E8F512B56E1}">
      <dgm:prSet custT="1"/>
      <dgm:spPr>
        <a:solidFill>
          <a:schemeClr val="accent6">
            <a:lumMod val="20000"/>
            <a:lumOff val="80000"/>
          </a:schemeClr>
        </a:solidFill>
        <a:ln>
          <a:noFill/>
        </a:ln>
      </dgm:spPr>
      <dgm:t>
        <a:bodyPr/>
        <a:lstStyle/>
        <a:p>
          <a:r>
            <a:rPr lang="en-US" sz="1600" dirty="0" smtClean="0">
              <a:solidFill>
                <a:schemeClr val="tx1"/>
              </a:solidFill>
            </a:rPr>
            <a:t>Inability to focus/lack of concentration </a:t>
          </a:r>
          <a:endParaRPr lang="en-US" sz="1600" dirty="0">
            <a:solidFill>
              <a:schemeClr val="tx1"/>
            </a:solidFill>
          </a:endParaRPr>
        </a:p>
      </dgm:t>
    </dgm:pt>
    <dgm:pt modelId="{1A26C787-489D-4545-83E2-A753A172A04C}" type="parTrans" cxnId="{93A60C28-BA7D-429C-AA26-555536C0D546}">
      <dgm:prSet/>
      <dgm:spPr/>
      <dgm:t>
        <a:bodyPr/>
        <a:lstStyle/>
        <a:p>
          <a:endParaRPr lang="en-US" sz="2000">
            <a:solidFill>
              <a:schemeClr val="tx1"/>
            </a:solidFill>
          </a:endParaRPr>
        </a:p>
      </dgm:t>
    </dgm:pt>
    <dgm:pt modelId="{50DC8C1A-119A-4030-B311-02E5F5E11B69}" type="sibTrans" cxnId="{93A60C28-BA7D-429C-AA26-555536C0D546}">
      <dgm:prSet/>
      <dgm:spPr/>
      <dgm:t>
        <a:bodyPr/>
        <a:lstStyle/>
        <a:p>
          <a:endParaRPr lang="en-US" sz="2000">
            <a:solidFill>
              <a:schemeClr val="tx1"/>
            </a:solidFill>
          </a:endParaRPr>
        </a:p>
      </dgm:t>
    </dgm:pt>
    <dgm:pt modelId="{F681A914-8617-4933-B38F-1FD514E1441D}" type="pres">
      <dgm:prSet presAssocID="{356A46F2-5E90-4FDF-98ED-6F36863F9FDE}" presName="linear" presStyleCnt="0">
        <dgm:presLayoutVars>
          <dgm:animLvl val="lvl"/>
          <dgm:resizeHandles val="exact"/>
        </dgm:presLayoutVars>
      </dgm:prSet>
      <dgm:spPr/>
      <dgm:t>
        <a:bodyPr/>
        <a:lstStyle/>
        <a:p>
          <a:endParaRPr lang="en-US"/>
        </a:p>
      </dgm:t>
    </dgm:pt>
    <dgm:pt modelId="{3DA8260F-D554-4D00-BA22-C03E54D087A9}" type="pres">
      <dgm:prSet presAssocID="{E20F8DE3-0205-42DF-B0EC-0F9E4E6395BF}" presName="parentText" presStyleLbl="node1" presStyleIdx="0" presStyleCnt="5">
        <dgm:presLayoutVars>
          <dgm:chMax val="0"/>
          <dgm:bulletEnabled val="1"/>
        </dgm:presLayoutVars>
      </dgm:prSet>
      <dgm:spPr/>
      <dgm:t>
        <a:bodyPr/>
        <a:lstStyle/>
        <a:p>
          <a:endParaRPr lang="en-US"/>
        </a:p>
      </dgm:t>
    </dgm:pt>
    <dgm:pt modelId="{1F1EB006-3F4F-4451-BBB5-C7428F302A5D}" type="pres">
      <dgm:prSet presAssocID="{40AE7C62-D3F0-457E-B280-1B354305DEAA}" presName="spacer" presStyleCnt="0"/>
      <dgm:spPr/>
    </dgm:pt>
    <dgm:pt modelId="{4BF6A0EB-4F76-4CDB-BD7C-B816A67A45A8}" type="pres">
      <dgm:prSet presAssocID="{078485D0-2525-4889-A1B0-104D9A808376}" presName="parentText" presStyleLbl="node1" presStyleIdx="1" presStyleCnt="5">
        <dgm:presLayoutVars>
          <dgm:chMax val="0"/>
          <dgm:bulletEnabled val="1"/>
        </dgm:presLayoutVars>
      </dgm:prSet>
      <dgm:spPr/>
      <dgm:t>
        <a:bodyPr/>
        <a:lstStyle/>
        <a:p>
          <a:endParaRPr lang="en-US"/>
        </a:p>
      </dgm:t>
    </dgm:pt>
    <dgm:pt modelId="{767F8AAE-B831-4F07-A6FB-4BB01916E033}" type="pres">
      <dgm:prSet presAssocID="{3CC50032-51ED-4B2B-A637-F0E28AC7FB72}" presName="spacer" presStyleCnt="0"/>
      <dgm:spPr/>
    </dgm:pt>
    <dgm:pt modelId="{CE35EF35-0F5D-46C0-ACF1-65CCD5F08E1F}" type="pres">
      <dgm:prSet presAssocID="{AB3083B1-BFDC-4E92-8E4D-1CE847301818}" presName="parentText" presStyleLbl="node1" presStyleIdx="2" presStyleCnt="5">
        <dgm:presLayoutVars>
          <dgm:chMax val="0"/>
          <dgm:bulletEnabled val="1"/>
        </dgm:presLayoutVars>
      </dgm:prSet>
      <dgm:spPr/>
      <dgm:t>
        <a:bodyPr/>
        <a:lstStyle/>
        <a:p>
          <a:endParaRPr lang="en-US"/>
        </a:p>
      </dgm:t>
    </dgm:pt>
    <dgm:pt modelId="{CCDC7442-6D59-4649-BBC7-CD5632F62519}" type="pres">
      <dgm:prSet presAssocID="{7E8DAD4D-4956-4FB5-A5D5-34156CB0008E}" presName="spacer" presStyleCnt="0"/>
      <dgm:spPr/>
    </dgm:pt>
    <dgm:pt modelId="{54D0AB6C-7614-475B-B03D-AF6AB4A0DFEC}" type="pres">
      <dgm:prSet presAssocID="{ABAE71A4-C0B1-4FFB-837D-F25821008C6C}" presName="parentText" presStyleLbl="node1" presStyleIdx="3" presStyleCnt="5">
        <dgm:presLayoutVars>
          <dgm:chMax val="0"/>
          <dgm:bulletEnabled val="1"/>
        </dgm:presLayoutVars>
      </dgm:prSet>
      <dgm:spPr/>
      <dgm:t>
        <a:bodyPr/>
        <a:lstStyle/>
        <a:p>
          <a:endParaRPr lang="en-US"/>
        </a:p>
      </dgm:t>
    </dgm:pt>
    <dgm:pt modelId="{ED2A948A-3D5A-47B5-9BB0-6DE171A21D31}" type="pres">
      <dgm:prSet presAssocID="{08FFA7A2-DE21-4A23-ABCA-7F94BE98E8E4}" presName="spacer" presStyleCnt="0"/>
      <dgm:spPr/>
    </dgm:pt>
    <dgm:pt modelId="{BB481C9D-B739-489C-AF4D-9233E5D28DB5}" type="pres">
      <dgm:prSet presAssocID="{C0569935-C4E7-418E-B317-7E8F512B56E1}" presName="parentText" presStyleLbl="node1" presStyleIdx="4" presStyleCnt="5">
        <dgm:presLayoutVars>
          <dgm:chMax val="0"/>
          <dgm:bulletEnabled val="1"/>
        </dgm:presLayoutVars>
      </dgm:prSet>
      <dgm:spPr/>
      <dgm:t>
        <a:bodyPr/>
        <a:lstStyle/>
        <a:p>
          <a:endParaRPr lang="en-US"/>
        </a:p>
      </dgm:t>
    </dgm:pt>
  </dgm:ptLst>
  <dgm:cxnLst>
    <dgm:cxn modelId="{760DA3E7-65A7-4232-8DA7-F7097A7D7792}" srcId="{356A46F2-5E90-4FDF-98ED-6F36863F9FDE}" destId="{ABAE71A4-C0B1-4FFB-837D-F25821008C6C}" srcOrd="3" destOrd="0" parTransId="{B9C2E606-EAFA-46AC-9F28-5F023BCEF0B8}" sibTransId="{08FFA7A2-DE21-4A23-ABCA-7F94BE98E8E4}"/>
    <dgm:cxn modelId="{6D4C0164-3F30-49A7-858A-F8A616F94193}" type="presOf" srcId="{078485D0-2525-4889-A1B0-104D9A808376}" destId="{4BF6A0EB-4F76-4CDB-BD7C-B816A67A45A8}" srcOrd="0" destOrd="0" presId="urn:microsoft.com/office/officeart/2005/8/layout/vList2"/>
    <dgm:cxn modelId="{7E65C3B6-73ED-4BE1-AEBA-D9C469457E59}" type="presOf" srcId="{ABAE71A4-C0B1-4FFB-837D-F25821008C6C}" destId="{54D0AB6C-7614-475B-B03D-AF6AB4A0DFEC}" srcOrd="0" destOrd="0" presId="urn:microsoft.com/office/officeart/2005/8/layout/vList2"/>
    <dgm:cxn modelId="{741ED686-6EE2-4AE1-94F3-F92636C70B6E}" type="presOf" srcId="{E20F8DE3-0205-42DF-B0EC-0F9E4E6395BF}" destId="{3DA8260F-D554-4D00-BA22-C03E54D087A9}" srcOrd="0" destOrd="0" presId="urn:microsoft.com/office/officeart/2005/8/layout/vList2"/>
    <dgm:cxn modelId="{2D913F34-200F-48C5-9D17-97AB86B78DF8}" type="presOf" srcId="{356A46F2-5E90-4FDF-98ED-6F36863F9FDE}" destId="{F681A914-8617-4933-B38F-1FD514E1441D}" srcOrd="0" destOrd="0" presId="urn:microsoft.com/office/officeart/2005/8/layout/vList2"/>
    <dgm:cxn modelId="{34CE4C6C-74E1-4081-9479-6A65A8FBD211}" srcId="{356A46F2-5E90-4FDF-98ED-6F36863F9FDE}" destId="{078485D0-2525-4889-A1B0-104D9A808376}" srcOrd="1" destOrd="0" parTransId="{DAE69DFC-00D3-4AB6-A384-C4208FB84C7C}" sibTransId="{3CC50032-51ED-4B2B-A637-F0E28AC7FB72}"/>
    <dgm:cxn modelId="{93A60C28-BA7D-429C-AA26-555536C0D546}" srcId="{356A46F2-5E90-4FDF-98ED-6F36863F9FDE}" destId="{C0569935-C4E7-418E-B317-7E8F512B56E1}" srcOrd="4" destOrd="0" parTransId="{1A26C787-489D-4545-83E2-A753A172A04C}" sibTransId="{50DC8C1A-119A-4030-B311-02E5F5E11B69}"/>
    <dgm:cxn modelId="{7845E458-2C68-4830-BD2A-079F5C78F41B}" type="presOf" srcId="{AB3083B1-BFDC-4E92-8E4D-1CE847301818}" destId="{CE35EF35-0F5D-46C0-ACF1-65CCD5F08E1F}" srcOrd="0" destOrd="0" presId="urn:microsoft.com/office/officeart/2005/8/layout/vList2"/>
    <dgm:cxn modelId="{B90327C2-9288-45F1-BD7E-0A78D0458B0F}" srcId="{356A46F2-5E90-4FDF-98ED-6F36863F9FDE}" destId="{AB3083B1-BFDC-4E92-8E4D-1CE847301818}" srcOrd="2" destOrd="0" parTransId="{FD878FC8-B2F1-4BAA-ACEC-AF70DDD6D372}" sibTransId="{7E8DAD4D-4956-4FB5-A5D5-34156CB0008E}"/>
    <dgm:cxn modelId="{689C00EF-14E1-4CCC-BF94-178DA082233D}" type="presOf" srcId="{C0569935-C4E7-418E-B317-7E8F512B56E1}" destId="{BB481C9D-B739-489C-AF4D-9233E5D28DB5}" srcOrd="0" destOrd="0" presId="urn:microsoft.com/office/officeart/2005/8/layout/vList2"/>
    <dgm:cxn modelId="{8C22834D-D218-4F07-949A-88FF0801E4BF}" srcId="{356A46F2-5E90-4FDF-98ED-6F36863F9FDE}" destId="{E20F8DE3-0205-42DF-B0EC-0F9E4E6395BF}" srcOrd="0" destOrd="0" parTransId="{32979479-E436-4E51-A1E1-77BC0DCA406F}" sibTransId="{40AE7C62-D3F0-457E-B280-1B354305DEAA}"/>
    <dgm:cxn modelId="{37C09CCE-C15D-4658-860D-33C266B2146B}" type="presParOf" srcId="{F681A914-8617-4933-B38F-1FD514E1441D}" destId="{3DA8260F-D554-4D00-BA22-C03E54D087A9}" srcOrd="0" destOrd="0" presId="urn:microsoft.com/office/officeart/2005/8/layout/vList2"/>
    <dgm:cxn modelId="{EE4CFF25-463C-4F93-AF3D-F17F31945DAD}" type="presParOf" srcId="{F681A914-8617-4933-B38F-1FD514E1441D}" destId="{1F1EB006-3F4F-4451-BBB5-C7428F302A5D}" srcOrd="1" destOrd="0" presId="urn:microsoft.com/office/officeart/2005/8/layout/vList2"/>
    <dgm:cxn modelId="{CC85DDC7-90AC-4A83-958B-858A55E701AE}" type="presParOf" srcId="{F681A914-8617-4933-B38F-1FD514E1441D}" destId="{4BF6A0EB-4F76-4CDB-BD7C-B816A67A45A8}" srcOrd="2" destOrd="0" presId="urn:microsoft.com/office/officeart/2005/8/layout/vList2"/>
    <dgm:cxn modelId="{4A64886D-EC4A-44A2-BDB6-C77F9B978CEB}" type="presParOf" srcId="{F681A914-8617-4933-B38F-1FD514E1441D}" destId="{767F8AAE-B831-4F07-A6FB-4BB01916E033}" srcOrd="3" destOrd="0" presId="urn:microsoft.com/office/officeart/2005/8/layout/vList2"/>
    <dgm:cxn modelId="{C41A19DB-CFAD-4270-BE28-731124B2334B}" type="presParOf" srcId="{F681A914-8617-4933-B38F-1FD514E1441D}" destId="{CE35EF35-0F5D-46C0-ACF1-65CCD5F08E1F}" srcOrd="4" destOrd="0" presId="urn:microsoft.com/office/officeart/2005/8/layout/vList2"/>
    <dgm:cxn modelId="{FD299780-7A3C-4ED7-BD71-B840071F8AC2}" type="presParOf" srcId="{F681A914-8617-4933-B38F-1FD514E1441D}" destId="{CCDC7442-6D59-4649-BBC7-CD5632F62519}" srcOrd="5" destOrd="0" presId="urn:microsoft.com/office/officeart/2005/8/layout/vList2"/>
    <dgm:cxn modelId="{CF099190-E751-4526-8DF2-E3C243315C05}" type="presParOf" srcId="{F681A914-8617-4933-B38F-1FD514E1441D}" destId="{54D0AB6C-7614-475B-B03D-AF6AB4A0DFEC}" srcOrd="6" destOrd="0" presId="urn:microsoft.com/office/officeart/2005/8/layout/vList2"/>
    <dgm:cxn modelId="{CCF41F90-E093-410E-BA97-2F030BFB24DD}" type="presParOf" srcId="{F681A914-8617-4933-B38F-1FD514E1441D}" destId="{ED2A948A-3D5A-47B5-9BB0-6DE171A21D31}" srcOrd="7" destOrd="0" presId="urn:microsoft.com/office/officeart/2005/8/layout/vList2"/>
    <dgm:cxn modelId="{864AF9D9-005D-49A8-B88C-EE3DC6C8B644}" type="presParOf" srcId="{F681A914-8617-4933-B38F-1FD514E1441D}" destId="{BB481C9D-B739-489C-AF4D-9233E5D28DB5}"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7E45E6E-DCEF-43D0-9BA3-E12A6979BE8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C218BB16-8A9E-475D-9971-F3AE4765000E}">
      <dgm:prSet phldrT="[Text]"/>
      <dgm:spPr>
        <a:solidFill>
          <a:srgbClr val="CCCC00"/>
        </a:solidFill>
      </dgm:spPr>
      <dgm:t>
        <a:bodyPr/>
        <a:lstStyle/>
        <a:p>
          <a:pPr algn="ctr"/>
          <a:r>
            <a:rPr lang="en-US" dirty="0" smtClean="0">
              <a:solidFill>
                <a:schemeClr val="tx1"/>
              </a:solidFill>
              <a:latin typeface="Arial Black" panose="020B0A04020102020204" pitchFamily="34" charset="0"/>
            </a:rPr>
            <a:t>Learning Outcomes</a:t>
          </a:r>
          <a:endParaRPr lang="en-US" dirty="0">
            <a:solidFill>
              <a:schemeClr val="tx1"/>
            </a:solidFill>
            <a:latin typeface="Arial Black" panose="020B0A04020102020204" pitchFamily="34" charset="0"/>
          </a:endParaRPr>
        </a:p>
      </dgm:t>
    </dgm:pt>
    <dgm:pt modelId="{313C2B14-C8E4-4BDB-BEE1-10ABB3CCB1B2}" type="parTrans" cxnId="{FF515FED-214E-4CF7-8F4D-55B11CF4DC24}">
      <dgm:prSet/>
      <dgm:spPr/>
      <dgm:t>
        <a:bodyPr/>
        <a:lstStyle/>
        <a:p>
          <a:endParaRPr lang="en-US"/>
        </a:p>
      </dgm:t>
    </dgm:pt>
    <dgm:pt modelId="{C7FE5B8F-246D-4D92-8B84-76BBC64836FE}" type="sibTrans" cxnId="{FF515FED-214E-4CF7-8F4D-55B11CF4DC24}">
      <dgm:prSet/>
      <dgm:spPr/>
      <dgm:t>
        <a:bodyPr/>
        <a:lstStyle/>
        <a:p>
          <a:endParaRPr lang="en-US"/>
        </a:p>
      </dgm:t>
    </dgm:pt>
    <dgm:pt modelId="{E61BE0DB-8F3E-47A4-AEFC-8E1F7EFFA842}" type="pres">
      <dgm:prSet presAssocID="{57E45E6E-DCEF-43D0-9BA3-E12A6979BE87}" presName="linear" presStyleCnt="0">
        <dgm:presLayoutVars>
          <dgm:animLvl val="lvl"/>
          <dgm:resizeHandles val="exact"/>
        </dgm:presLayoutVars>
      </dgm:prSet>
      <dgm:spPr/>
      <dgm:t>
        <a:bodyPr/>
        <a:lstStyle/>
        <a:p>
          <a:endParaRPr lang="en-US"/>
        </a:p>
      </dgm:t>
    </dgm:pt>
    <dgm:pt modelId="{3CF22CE0-400D-457A-A2C5-06ED9D9C5E9C}" type="pres">
      <dgm:prSet presAssocID="{C218BB16-8A9E-475D-9971-F3AE4765000E}" presName="parentText" presStyleLbl="node1" presStyleIdx="0" presStyleCnt="1">
        <dgm:presLayoutVars>
          <dgm:chMax val="0"/>
          <dgm:bulletEnabled val="1"/>
        </dgm:presLayoutVars>
      </dgm:prSet>
      <dgm:spPr/>
      <dgm:t>
        <a:bodyPr/>
        <a:lstStyle/>
        <a:p>
          <a:endParaRPr lang="en-US"/>
        </a:p>
      </dgm:t>
    </dgm:pt>
  </dgm:ptLst>
  <dgm:cxnLst>
    <dgm:cxn modelId="{84F7F678-3ADD-4F19-9575-6B692B1D9C33}" type="presOf" srcId="{C218BB16-8A9E-475D-9971-F3AE4765000E}" destId="{3CF22CE0-400D-457A-A2C5-06ED9D9C5E9C}" srcOrd="0" destOrd="0" presId="urn:microsoft.com/office/officeart/2005/8/layout/vList2"/>
    <dgm:cxn modelId="{FF515FED-214E-4CF7-8F4D-55B11CF4DC24}" srcId="{57E45E6E-DCEF-43D0-9BA3-E12A6979BE87}" destId="{C218BB16-8A9E-475D-9971-F3AE4765000E}" srcOrd="0" destOrd="0" parTransId="{313C2B14-C8E4-4BDB-BEE1-10ABB3CCB1B2}" sibTransId="{C7FE5B8F-246D-4D92-8B84-76BBC64836FE}"/>
    <dgm:cxn modelId="{D97C148B-414A-475E-9A3B-6CB8373020B2}" type="presOf" srcId="{57E45E6E-DCEF-43D0-9BA3-E12A6979BE87}" destId="{E61BE0DB-8F3E-47A4-AEFC-8E1F7EFFA842}" srcOrd="0" destOrd="0" presId="urn:microsoft.com/office/officeart/2005/8/layout/vList2"/>
    <dgm:cxn modelId="{D498B2D3-9FCB-4E24-9997-30196363FB31}" type="presParOf" srcId="{E61BE0DB-8F3E-47A4-AEFC-8E1F7EFFA842}" destId="{3CF22CE0-400D-457A-A2C5-06ED9D9C5E9C}"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475CCEBD-5581-4574-9294-A3F79D98917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F9F62CC7-E965-414B-9804-5F024F3C5CEB}">
      <dgm:prSet phldrT="[Text]"/>
      <dgm:spPr>
        <a:solidFill>
          <a:srgbClr val="CCCC00"/>
        </a:solidFill>
      </dgm:spPr>
      <dgm:t>
        <a:bodyPr/>
        <a:lstStyle/>
        <a:p>
          <a:pPr algn="ctr"/>
          <a:r>
            <a:rPr lang="en-US" b="1" dirty="0" smtClean="0">
              <a:solidFill>
                <a:schemeClr val="tx1"/>
              </a:solidFill>
              <a:latin typeface="Arial Black" panose="020B0A04020102020204" pitchFamily="34" charset="0"/>
            </a:rPr>
            <a:t>Symptoms of Distress</a:t>
          </a:r>
          <a:endParaRPr lang="en-US" dirty="0">
            <a:solidFill>
              <a:schemeClr val="tx1"/>
            </a:solidFill>
            <a:latin typeface="Arial Black" panose="020B0A04020102020204" pitchFamily="34" charset="0"/>
          </a:endParaRPr>
        </a:p>
      </dgm:t>
    </dgm:pt>
    <dgm:pt modelId="{022F5F89-4710-49E6-9203-A426223C919A}" type="parTrans" cxnId="{8F30A80A-9977-426B-8FB3-AAFA57F930E4}">
      <dgm:prSet/>
      <dgm:spPr/>
      <dgm:t>
        <a:bodyPr/>
        <a:lstStyle/>
        <a:p>
          <a:endParaRPr lang="en-US"/>
        </a:p>
      </dgm:t>
    </dgm:pt>
    <dgm:pt modelId="{8A507896-F1C3-4BC2-90C3-D854F57D5579}" type="sibTrans" cxnId="{8F30A80A-9977-426B-8FB3-AAFA57F930E4}">
      <dgm:prSet/>
      <dgm:spPr/>
      <dgm:t>
        <a:bodyPr/>
        <a:lstStyle/>
        <a:p>
          <a:endParaRPr lang="en-US"/>
        </a:p>
      </dgm:t>
    </dgm:pt>
    <dgm:pt modelId="{B401A7D1-D576-446F-B4A9-CD317A07F9E9}" type="pres">
      <dgm:prSet presAssocID="{475CCEBD-5581-4574-9294-A3F79D989176}" presName="linear" presStyleCnt="0">
        <dgm:presLayoutVars>
          <dgm:animLvl val="lvl"/>
          <dgm:resizeHandles val="exact"/>
        </dgm:presLayoutVars>
      </dgm:prSet>
      <dgm:spPr/>
      <dgm:t>
        <a:bodyPr/>
        <a:lstStyle/>
        <a:p>
          <a:endParaRPr lang="en-US"/>
        </a:p>
      </dgm:t>
    </dgm:pt>
    <dgm:pt modelId="{F2A84751-EC70-4842-9549-F34E42A6E1E7}" type="pres">
      <dgm:prSet presAssocID="{F9F62CC7-E965-414B-9804-5F024F3C5CEB}" presName="parentText" presStyleLbl="node1" presStyleIdx="0" presStyleCnt="1">
        <dgm:presLayoutVars>
          <dgm:chMax val="0"/>
          <dgm:bulletEnabled val="1"/>
        </dgm:presLayoutVars>
      </dgm:prSet>
      <dgm:spPr/>
      <dgm:t>
        <a:bodyPr/>
        <a:lstStyle/>
        <a:p>
          <a:endParaRPr lang="en-US"/>
        </a:p>
      </dgm:t>
    </dgm:pt>
  </dgm:ptLst>
  <dgm:cxnLst>
    <dgm:cxn modelId="{16501978-A572-4EAD-BA0B-043DB955AD43}" type="presOf" srcId="{F9F62CC7-E965-414B-9804-5F024F3C5CEB}" destId="{F2A84751-EC70-4842-9549-F34E42A6E1E7}" srcOrd="0" destOrd="0" presId="urn:microsoft.com/office/officeart/2005/8/layout/vList2"/>
    <dgm:cxn modelId="{8F30A80A-9977-426B-8FB3-AAFA57F930E4}" srcId="{475CCEBD-5581-4574-9294-A3F79D989176}" destId="{F9F62CC7-E965-414B-9804-5F024F3C5CEB}" srcOrd="0" destOrd="0" parTransId="{022F5F89-4710-49E6-9203-A426223C919A}" sibTransId="{8A507896-F1C3-4BC2-90C3-D854F57D5579}"/>
    <dgm:cxn modelId="{95C7811A-43A6-4D0A-9268-AC138824C362}" type="presOf" srcId="{475CCEBD-5581-4574-9294-A3F79D989176}" destId="{B401A7D1-D576-446F-B4A9-CD317A07F9E9}" srcOrd="0" destOrd="0" presId="urn:microsoft.com/office/officeart/2005/8/layout/vList2"/>
    <dgm:cxn modelId="{8C2D4F7A-F7AF-4140-8692-5D136973183B}" type="presParOf" srcId="{B401A7D1-D576-446F-B4A9-CD317A07F9E9}" destId="{F2A84751-EC70-4842-9549-F34E42A6E1E7}"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02B8E749-E8EF-48EA-B71E-24375A8BC9B0}"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CE92DED9-4685-4C0C-A234-1F8233D0152E}">
      <dgm:prSet custT="1"/>
      <dgm:spPr>
        <a:solidFill>
          <a:srgbClr val="FFDB93"/>
        </a:solidFill>
        <a:ln>
          <a:noFill/>
        </a:ln>
      </dgm:spPr>
      <dgm:t>
        <a:bodyPr/>
        <a:lstStyle/>
        <a:p>
          <a:r>
            <a:rPr lang="en-US" altLang="en-US" sz="1600" dirty="0" smtClean="0">
              <a:latin typeface="+mn-lt"/>
            </a:rPr>
            <a:t>Longer recovery from injury</a:t>
          </a:r>
          <a:endParaRPr lang="en-US" altLang="en-US" sz="1600" dirty="0">
            <a:latin typeface="+mn-lt"/>
          </a:endParaRPr>
        </a:p>
      </dgm:t>
    </dgm:pt>
    <dgm:pt modelId="{88F6DD32-F244-4134-94B6-9E495D21BA5A}" type="parTrans" cxnId="{2757383F-A3D8-4A0F-B858-614340FFF396}">
      <dgm:prSet/>
      <dgm:spPr/>
      <dgm:t>
        <a:bodyPr/>
        <a:lstStyle/>
        <a:p>
          <a:endParaRPr lang="en-US" sz="1600">
            <a:latin typeface="+mn-lt"/>
          </a:endParaRPr>
        </a:p>
      </dgm:t>
    </dgm:pt>
    <dgm:pt modelId="{F45BEE9D-F678-4541-92F0-86CC0087A2F1}" type="sibTrans" cxnId="{2757383F-A3D8-4A0F-B858-614340FFF396}">
      <dgm:prSet/>
      <dgm:spPr/>
      <dgm:t>
        <a:bodyPr/>
        <a:lstStyle/>
        <a:p>
          <a:endParaRPr lang="en-US" sz="1600">
            <a:latin typeface="+mn-lt"/>
          </a:endParaRPr>
        </a:p>
      </dgm:t>
    </dgm:pt>
    <dgm:pt modelId="{36AAD40C-B175-48E4-86FB-79314DFB425F}">
      <dgm:prSet custT="1"/>
      <dgm:spPr>
        <a:solidFill>
          <a:srgbClr val="CCFFCC"/>
        </a:solidFill>
        <a:ln>
          <a:noFill/>
        </a:ln>
      </dgm:spPr>
      <dgm:t>
        <a:bodyPr/>
        <a:lstStyle/>
        <a:p>
          <a:r>
            <a:rPr lang="en-US" altLang="en-US" sz="1600" dirty="0" smtClean="0">
              <a:latin typeface="+mn-lt"/>
            </a:rPr>
            <a:t>Endocrine system problems</a:t>
          </a:r>
          <a:endParaRPr lang="en-US" altLang="en-US" sz="1600" dirty="0">
            <a:latin typeface="+mn-lt"/>
          </a:endParaRPr>
        </a:p>
      </dgm:t>
    </dgm:pt>
    <dgm:pt modelId="{B5F78161-EA9D-4DA6-B8A2-96F5FCD6837C}" type="parTrans" cxnId="{537633E7-1769-413C-B47B-746AA96BE64E}">
      <dgm:prSet/>
      <dgm:spPr/>
      <dgm:t>
        <a:bodyPr/>
        <a:lstStyle/>
        <a:p>
          <a:endParaRPr lang="en-US" sz="1600">
            <a:latin typeface="+mn-lt"/>
          </a:endParaRPr>
        </a:p>
      </dgm:t>
    </dgm:pt>
    <dgm:pt modelId="{91D221B1-0A51-480D-B20F-3F6E7CA61B39}" type="sibTrans" cxnId="{537633E7-1769-413C-B47B-746AA96BE64E}">
      <dgm:prSet/>
      <dgm:spPr/>
      <dgm:t>
        <a:bodyPr/>
        <a:lstStyle/>
        <a:p>
          <a:endParaRPr lang="en-US" sz="1600">
            <a:latin typeface="+mn-lt"/>
          </a:endParaRPr>
        </a:p>
      </dgm:t>
    </dgm:pt>
    <dgm:pt modelId="{9144DEFA-F5B5-4B41-A483-04BCD8B0A1F8}">
      <dgm:prSet custT="1"/>
      <dgm:spPr>
        <a:solidFill>
          <a:schemeClr val="bg2">
            <a:lumMod val="90000"/>
          </a:schemeClr>
        </a:solidFill>
        <a:ln>
          <a:noFill/>
        </a:ln>
      </dgm:spPr>
      <dgm:t>
        <a:bodyPr/>
        <a:lstStyle/>
        <a:p>
          <a:r>
            <a:rPr lang="en-US" sz="1600" smtClean="0">
              <a:solidFill>
                <a:schemeClr val="tx1"/>
              </a:solidFill>
            </a:rPr>
            <a:t>Sleep disturbances, whether it’s sleeping too much or an inability to sleep </a:t>
          </a:r>
          <a:endParaRPr lang="en-US" altLang="en-US" sz="1600" dirty="0">
            <a:latin typeface="+mn-lt"/>
          </a:endParaRPr>
        </a:p>
      </dgm:t>
    </dgm:pt>
    <dgm:pt modelId="{C4CF594C-3347-4326-B781-1E5B467E371E}" type="parTrans" cxnId="{C2834820-96EB-4302-AFA9-738B0047DF4E}">
      <dgm:prSet/>
      <dgm:spPr/>
      <dgm:t>
        <a:bodyPr/>
        <a:lstStyle/>
        <a:p>
          <a:endParaRPr lang="en-US" sz="1600"/>
        </a:p>
      </dgm:t>
    </dgm:pt>
    <dgm:pt modelId="{9A6266AB-8A1E-4D63-A82A-464DAB1B4151}" type="sibTrans" cxnId="{C2834820-96EB-4302-AFA9-738B0047DF4E}">
      <dgm:prSet/>
      <dgm:spPr/>
      <dgm:t>
        <a:bodyPr/>
        <a:lstStyle/>
        <a:p>
          <a:endParaRPr lang="en-US" sz="1600"/>
        </a:p>
      </dgm:t>
    </dgm:pt>
    <dgm:pt modelId="{DC840CE7-22E0-494E-AAAF-4C84F6B2E133}">
      <dgm:prSet custT="1"/>
      <dgm:spPr>
        <a:solidFill>
          <a:srgbClr val="C2F0F0"/>
        </a:solidFill>
        <a:ln>
          <a:noFill/>
        </a:ln>
      </dgm:spPr>
      <dgm:t>
        <a:bodyPr/>
        <a:lstStyle/>
        <a:p>
          <a:r>
            <a:rPr lang="en-US" sz="1600" dirty="0" smtClean="0">
              <a:solidFill>
                <a:schemeClr val="tx1"/>
              </a:solidFill>
            </a:rPr>
            <a:t>Anxiety, Sweating palms/shaking hands </a:t>
          </a:r>
          <a:endParaRPr lang="en-US" sz="1600" dirty="0">
            <a:solidFill>
              <a:schemeClr val="tx1"/>
            </a:solidFill>
          </a:endParaRPr>
        </a:p>
      </dgm:t>
    </dgm:pt>
    <dgm:pt modelId="{9209B8C6-592A-48B2-9E28-57EE33838F6E}" type="parTrans" cxnId="{47FF3C6F-536A-4233-A808-F6850D0CAB9B}">
      <dgm:prSet/>
      <dgm:spPr/>
      <dgm:t>
        <a:bodyPr/>
        <a:lstStyle/>
        <a:p>
          <a:endParaRPr lang="en-US" sz="1600"/>
        </a:p>
      </dgm:t>
    </dgm:pt>
    <dgm:pt modelId="{05034F97-A2E7-4328-BEDC-BA086CCC5E38}" type="sibTrans" cxnId="{47FF3C6F-536A-4233-A808-F6850D0CAB9B}">
      <dgm:prSet/>
      <dgm:spPr/>
      <dgm:t>
        <a:bodyPr/>
        <a:lstStyle/>
        <a:p>
          <a:endParaRPr lang="en-US" sz="1600"/>
        </a:p>
      </dgm:t>
    </dgm:pt>
    <dgm:pt modelId="{E1BCE72F-2BB6-4690-863A-1D3C8BC9EF7C}">
      <dgm:prSet phldrT="[Text]" custT="1"/>
      <dgm:spPr>
        <a:solidFill>
          <a:srgbClr val="CCCCFF"/>
        </a:solidFill>
        <a:ln>
          <a:noFill/>
        </a:ln>
      </dgm:spPr>
      <dgm:t>
        <a:bodyPr/>
        <a:lstStyle/>
        <a:p>
          <a:r>
            <a:rPr lang="en-US" altLang="en-US" sz="1600" dirty="0" smtClean="0">
              <a:latin typeface="+mn-lt"/>
            </a:rPr>
            <a:t>Immune system less efficient</a:t>
          </a:r>
          <a:endParaRPr lang="en-US" sz="1600" dirty="0">
            <a:solidFill>
              <a:schemeClr val="tx1"/>
            </a:solidFill>
          </a:endParaRPr>
        </a:p>
      </dgm:t>
    </dgm:pt>
    <dgm:pt modelId="{A9C856C4-2EAC-4A0F-A36D-99A36B9CC64B}" type="parTrans" cxnId="{AD67FBE3-2A37-499C-8ECE-237DEC0B66B0}">
      <dgm:prSet/>
      <dgm:spPr/>
      <dgm:t>
        <a:bodyPr/>
        <a:lstStyle/>
        <a:p>
          <a:endParaRPr lang="en-US" sz="1600"/>
        </a:p>
      </dgm:t>
    </dgm:pt>
    <dgm:pt modelId="{4B03BBE4-7FD0-4DF2-9294-B60F1CB4E657}" type="sibTrans" cxnId="{AD67FBE3-2A37-499C-8ECE-237DEC0B66B0}">
      <dgm:prSet/>
      <dgm:spPr/>
      <dgm:t>
        <a:bodyPr/>
        <a:lstStyle/>
        <a:p>
          <a:endParaRPr lang="en-US" sz="1600"/>
        </a:p>
      </dgm:t>
    </dgm:pt>
    <dgm:pt modelId="{529BEB28-7B20-4708-95FD-A40B566EEB6B}" type="pres">
      <dgm:prSet presAssocID="{02B8E749-E8EF-48EA-B71E-24375A8BC9B0}" presName="linear" presStyleCnt="0">
        <dgm:presLayoutVars>
          <dgm:animLvl val="lvl"/>
          <dgm:resizeHandles val="exact"/>
        </dgm:presLayoutVars>
      </dgm:prSet>
      <dgm:spPr/>
      <dgm:t>
        <a:bodyPr/>
        <a:lstStyle/>
        <a:p>
          <a:endParaRPr lang="en-US"/>
        </a:p>
      </dgm:t>
    </dgm:pt>
    <dgm:pt modelId="{386D9737-DF53-4B46-A583-494644C090D3}" type="pres">
      <dgm:prSet presAssocID="{CE92DED9-4685-4C0C-A234-1F8233D0152E}" presName="parentText" presStyleLbl="node1" presStyleIdx="0" presStyleCnt="5">
        <dgm:presLayoutVars>
          <dgm:chMax val="0"/>
          <dgm:bulletEnabled val="1"/>
        </dgm:presLayoutVars>
      </dgm:prSet>
      <dgm:spPr/>
      <dgm:t>
        <a:bodyPr/>
        <a:lstStyle/>
        <a:p>
          <a:endParaRPr lang="en-US"/>
        </a:p>
      </dgm:t>
    </dgm:pt>
    <dgm:pt modelId="{E826754B-D7F9-4A38-9FFB-9A0399316997}" type="pres">
      <dgm:prSet presAssocID="{F45BEE9D-F678-4541-92F0-86CC0087A2F1}" presName="spacer" presStyleCnt="0"/>
      <dgm:spPr/>
    </dgm:pt>
    <dgm:pt modelId="{7E370E36-1D51-4EDE-A4E6-3007BCA610B9}" type="pres">
      <dgm:prSet presAssocID="{36AAD40C-B175-48E4-86FB-79314DFB425F}" presName="parentText" presStyleLbl="node1" presStyleIdx="1" presStyleCnt="5">
        <dgm:presLayoutVars>
          <dgm:chMax val="0"/>
          <dgm:bulletEnabled val="1"/>
        </dgm:presLayoutVars>
      </dgm:prSet>
      <dgm:spPr/>
      <dgm:t>
        <a:bodyPr/>
        <a:lstStyle/>
        <a:p>
          <a:endParaRPr lang="en-US"/>
        </a:p>
      </dgm:t>
    </dgm:pt>
    <dgm:pt modelId="{26348D97-396E-4766-B0E7-338F17F0C33E}" type="pres">
      <dgm:prSet presAssocID="{91D221B1-0A51-480D-B20F-3F6E7CA61B39}" presName="spacer" presStyleCnt="0"/>
      <dgm:spPr/>
    </dgm:pt>
    <dgm:pt modelId="{C8D2A285-AEAB-4A18-AA5C-D4360D2B818A}" type="pres">
      <dgm:prSet presAssocID="{9144DEFA-F5B5-4B41-A483-04BCD8B0A1F8}" presName="parentText" presStyleLbl="node1" presStyleIdx="2" presStyleCnt="5">
        <dgm:presLayoutVars>
          <dgm:chMax val="0"/>
          <dgm:bulletEnabled val="1"/>
        </dgm:presLayoutVars>
      </dgm:prSet>
      <dgm:spPr/>
      <dgm:t>
        <a:bodyPr/>
        <a:lstStyle/>
        <a:p>
          <a:endParaRPr lang="en-US"/>
        </a:p>
      </dgm:t>
    </dgm:pt>
    <dgm:pt modelId="{433397E7-198E-4F17-B01C-93ECE2166E82}" type="pres">
      <dgm:prSet presAssocID="{9A6266AB-8A1E-4D63-A82A-464DAB1B4151}" presName="spacer" presStyleCnt="0"/>
      <dgm:spPr/>
    </dgm:pt>
    <dgm:pt modelId="{457568AC-E822-4F00-9416-3DB66781C174}" type="pres">
      <dgm:prSet presAssocID="{DC840CE7-22E0-494E-AAAF-4C84F6B2E133}" presName="parentText" presStyleLbl="node1" presStyleIdx="3" presStyleCnt="5">
        <dgm:presLayoutVars>
          <dgm:chMax val="0"/>
          <dgm:bulletEnabled val="1"/>
        </dgm:presLayoutVars>
      </dgm:prSet>
      <dgm:spPr/>
      <dgm:t>
        <a:bodyPr/>
        <a:lstStyle/>
        <a:p>
          <a:endParaRPr lang="en-US"/>
        </a:p>
      </dgm:t>
    </dgm:pt>
    <dgm:pt modelId="{E40E6519-CA12-4BC3-A3F2-3D7E42214157}" type="pres">
      <dgm:prSet presAssocID="{05034F97-A2E7-4328-BEDC-BA086CCC5E38}" presName="spacer" presStyleCnt="0"/>
      <dgm:spPr/>
    </dgm:pt>
    <dgm:pt modelId="{1DECCB67-8B4C-42D6-B99F-53D6285AC7CC}" type="pres">
      <dgm:prSet presAssocID="{E1BCE72F-2BB6-4690-863A-1D3C8BC9EF7C}" presName="parentText" presStyleLbl="node1" presStyleIdx="4" presStyleCnt="5">
        <dgm:presLayoutVars>
          <dgm:chMax val="0"/>
          <dgm:bulletEnabled val="1"/>
        </dgm:presLayoutVars>
      </dgm:prSet>
      <dgm:spPr/>
      <dgm:t>
        <a:bodyPr/>
        <a:lstStyle/>
        <a:p>
          <a:endParaRPr lang="en-US"/>
        </a:p>
      </dgm:t>
    </dgm:pt>
  </dgm:ptLst>
  <dgm:cxnLst>
    <dgm:cxn modelId="{35C9565D-8315-404F-A6FA-DA5093AFE2A1}" type="presOf" srcId="{CE92DED9-4685-4C0C-A234-1F8233D0152E}" destId="{386D9737-DF53-4B46-A583-494644C090D3}" srcOrd="0" destOrd="0" presId="urn:microsoft.com/office/officeart/2005/8/layout/vList2"/>
    <dgm:cxn modelId="{AD67FBE3-2A37-499C-8ECE-237DEC0B66B0}" srcId="{02B8E749-E8EF-48EA-B71E-24375A8BC9B0}" destId="{E1BCE72F-2BB6-4690-863A-1D3C8BC9EF7C}" srcOrd="4" destOrd="0" parTransId="{A9C856C4-2EAC-4A0F-A36D-99A36B9CC64B}" sibTransId="{4B03BBE4-7FD0-4DF2-9294-B60F1CB4E657}"/>
    <dgm:cxn modelId="{87243715-334D-42F7-A86F-1ACDFCB18BCD}" type="presOf" srcId="{DC840CE7-22E0-494E-AAAF-4C84F6B2E133}" destId="{457568AC-E822-4F00-9416-3DB66781C174}" srcOrd="0" destOrd="0" presId="urn:microsoft.com/office/officeart/2005/8/layout/vList2"/>
    <dgm:cxn modelId="{A9C418EE-D058-4A80-AD66-AC9F5856CE92}" type="presOf" srcId="{02B8E749-E8EF-48EA-B71E-24375A8BC9B0}" destId="{529BEB28-7B20-4708-95FD-A40B566EEB6B}" srcOrd="0" destOrd="0" presId="urn:microsoft.com/office/officeart/2005/8/layout/vList2"/>
    <dgm:cxn modelId="{47FF3C6F-536A-4233-A808-F6850D0CAB9B}" srcId="{02B8E749-E8EF-48EA-B71E-24375A8BC9B0}" destId="{DC840CE7-22E0-494E-AAAF-4C84F6B2E133}" srcOrd="3" destOrd="0" parTransId="{9209B8C6-592A-48B2-9E28-57EE33838F6E}" sibTransId="{05034F97-A2E7-4328-BEDC-BA086CCC5E38}"/>
    <dgm:cxn modelId="{6BC1F2C3-4BCD-4002-95FF-71CD67ECE3E6}" type="presOf" srcId="{9144DEFA-F5B5-4B41-A483-04BCD8B0A1F8}" destId="{C8D2A285-AEAB-4A18-AA5C-D4360D2B818A}" srcOrd="0" destOrd="0" presId="urn:microsoft.com/office/officeart/2005/8/layout/vList2"/>
    <dgm:cxn modelId="{C2834820-96EB-4302-AFA9-738B0047DF4E}" srcId="{02B8E749-E8EF-48EA-B71E-24375A8BC9B0}" destId="{9144DEFA-F5B5-4B41-A483-04BCD8B0A1F8}" srcOrd="2" destOrd="0" parTransId="{C4CF594C-3347-4326-B781-1E5B467E371E}" sibTransId="{9A6266AB-8A1E-4D63-A82A-464DAB1B4151}"/>
    <dgm:cxn modelId="{537633E7-1769-413C-B47B-746AA96BE64E}" srcId="{02B8E749-E8EF-48EA-B71E-24375A8BC9B0}" destId="{36AAD40C-B175-48E4-86FB-79314DFB425F}" srcOrd="1" destOrd="0" parTransId="{B5F78161-EA9D-4DA6-B8A2-96F5FCD6837C}" sibTransId="{91D221B1-0A51-480D-B20F-3F6E7CA61B39}"/>
    <dgm:cxn modelId="{2757383F-A3D8-4A0F-B858-614340FFF396}" srcId="{02B8E749-E8EF-48EA-B71E-24375A8BC9B0}" destId="{CE92DED9-4685-4C0C-A234-1F8233D0152E}" srcOrd="0" destOrd="0" parTransId="{88F6DD32-F244-4134-94B6-9E495D21BA5A}" sibTransId="{F45BEE9D-F678-4541-92F0-86CC0087A2F1}"/>
    <dgm:cxn modelId="{91C6C81E-8B8A-4516-A963-DED0C5B48794}" type="presOf" srcId="{E1BCE72F-2BB6-4690-863A-1D3C8BC9EF7C}" destId="{1DECCB67-8B4C-42D6-B99F-53D6285AC7CC}" srcOrd="0" destOrd="0" presId="urn:microsoft.com/office/officeart/2005/8/layout/vList2"/>
    <dgm:cxn modelId="{A31AE2BC-7E45-4DDA-8A41-73EE5FB2B1A9}" type="presOf" srcId="{36AAD40C-B175-48E4-86FB-79314DFB425F}" destId="{7E370E36-1D51-4EDE-A4E6-3007BCA610B9}" srcOrd="0" destOrd="0" presId="urn:microsoft.com/office/officeart/2005/8/layout/vList2"/>
    <dgm:cxn modelId="{1249C415-8D38-4525-8B9B-819B1B3B34D9}" type="presParOf" srcId="{529BEB28-7B20-4708-95FD-A40B566EEB6B}" destId="{386D9737-DF53-4B46-A583-494644C090D3}" srcOrd="0" destOrd="0" presId="urn:microsoft.com/office/officeart/2005/8/layout/vList2"/>
    <dgm:cxn modelId="{AB92448E-7417-499B-9F92-BDB4C5793A7B}" type="presParOf" srcId="{529BEB28-7B20-4708-95FD-A40B566EEB6B}" destId="{E826754B-D7F9-4A38-9FFB-9A0399316997}" srcOrd="1" destOrd="0" presId="urn:microsoft.com/office/officeart/2005/8/layout/vList2"/>
    <dgm:cxn modelId="{B4CB381A-2BE0-4755-98B1-895290BE3BAE}" type="presParOf" srcId="{529BEB28-7B20-4708-95FD-A40B566EEB6B}" destId="{7E370E36-1D51-4EDE-A4E6-3007BCA610B9}" srcOrd="2" destOrd="0" presId="urn:microsoft.com/office/officeart/2005/8/layout/vList2"/>
    <dgm:cxn modelId="{AF2072FA-4ED3-40E8-9C5F-1DFA0F361765}" type="presParOf" srcId="{529BEB28-7B20-4708-95FD-A40B566EEB6B}" destId="{26348D97-396E-4766-B0E7-338F17F0C33E}" srcOrd="3" destOrd="0" presId="urn:microsoft.com/office/officeart/2005/8/layout/vList2"/>
    <dgm:cxn modelId="{0A7028E0-6926-4862-A33D-3C44B57FC7F1}" type="presParOf" srcId="{529BEB28-7B20-4708-95FD-A40B566EEB6B}" destId="{C8D2A285-AEAB-4A18-AA5C-D4360D2B818A}" srcOrd="4" destOrd="0" presId="urn:microsoft.com/office/officeart/2005/8/layout/vList2"/>
    <dgm:cxn modelId="{06AB2D2E-D62F-482F-81A4-C406A13D544D}" type="presParOf" srcId="{529BEB28-7B20-4708-95FD-A40B566EEB6B}" destId="{433397E7-198E-4F17-B01C-93ECE2166E82}" srcOrd="5" destOrd="0" presId="urn:microsoft.com/office/officeart/2005/8/layout/vList2"/>
    <dgm:cxn modelId="{14305935-41C6-4A47-94CC-38A605C630E6}" type="presParOf" srcId="{529BEB28-7B20-4708-95FD-A40B566EEB6B}" destId="{457568AC-E822-4F00-9416-3DB66781C174}" srcOrd="6" destOrd="0" presId="urn:microsoft.com/office/officeart/2005/8/layout/vList2"/>
    <dgm:cxn modelId="{441EC23F-6360-47C1-A01B-40C60A3AADF6}" type="presParOf" srcId="{529BEB28-7B20-4708-95FD-A40B566EEB6B}" destId="{E40E6519-CA12-4BC3-A3F2-3D7E42214157}" srcOrd="7" destOrd="0" presId="urn:microsoft.com/office/officeart/2005/8/layout/vList2"/>
    <dgm:cxn modelId="{F8F34378-0797-4B47-BA56-506456D1B8C0}" type="presParOf" srcId="{529BEB28-7B20-4708-95FD-A40B566EEB6B}" destId="{1DECCB67-8B4C-42D6-B99F-53D6285AC7CC}" srcOrd="8" destOrd="0" presId="urn:microsoft.com/office/officeart/2005/8/layout/vList2"/>
  </dgm:cxnLst>
  <dgm:bg/>
  <dgm:whole>
    <a:ln>
      <a:noFill/>
    </a:ln>
  </dgm:whole>
  <dgm:extLst>
    <a:ext uri="http://schemas.microsoft.com/office/drawing/2008/diagram">
      <dsp:dataModelExt xmlns:dsp="http://schemas.microsoft.com/office/drawing/2008/diagram" relId="rId16"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077FEDE3-CCDD-46E0-8914-7A35D3420920}"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6085D135-E5C5-4B8C-8D7C-706999CCEA70}">
      <dgm:prSet phldrT="[Text]"/>
      <dgm:spPr/>
      <dgm:t>
        <a:bodyPr/>
        <a:lstStyle/>
        <a:p>
          <a:r>
            <a:rPr lang="en-US" dirty="0" smtClean="0"/>
            <a:t>Stressors produce a series of physiological reactions within us. The reaction to stressors occur in three stages:</a:t>
          </a:r>
          <a:endParaRPr lang="en-US" dirty="0"/>
        </a:p>
      </dgm:t>
    </dgm:pt>
    <dgm:pt modelId="{528DFBFF-B795-4863-9A63-7DB8F0CB317F}" type="parTrans" cxnId="{EB453E51-D9C2-4B50-B29F-7713FC450132}">
      <dgm:prSet/>
      <dgm:spPr/>
      <dgm:t>
        <a:bodyPr/>
        <a:lstStyle/>
        <a:p>
          <a:endParaRPr lang="en-US"/>
        </a:p>
      </dgm:t>
    </dgm:pt>
    <dgm:pt modelId="{40B163E6-D221-4C5D-9BFA-EC3096EADBC6}" type="sibTrans" cxnId="{EB453E51-D9C2-4B50-B29F-7713FC450132}">
      <dgm:prSet/>
      <dgm:spPr/>
      <dgm:t>
        <a:bodyPr/>
        <a:lstStyle/>
        <a:p>
          <a:endParaRPr lang="en-US"/>
        </a:p>
      </dgm:t>
    </dgm:pt>
    <dgm:pt modelId="{DE09C43A-5917-49C2-A90A-317484F6AFED}" type="pres">
      <dgm:prSet presAssocID="{077FEDE3-CCDD-46E0-8914-7A35D3420920}" presName="vert0" presStyleCnt="0">
        <dgm:presLayoutVars>
          <dgm:dir/>
          <dgm:animOne val="branch"/>
          <dgm:animLvl val="lvl"/>
        </dgm:presLayoutVars>
      </dgm:prSet>
      <dgm:spPr/>
      <dgm:t>
        <a:bodyPr/>
        <a:lstStyle/>
        <a:p>
          <a:endParaRPr lang="en-US"/>
        </a:p>
      </dgm:t>
    </dgm:pt>
    <dgm:pt modelId="{46ECDC60-80CF-42CB-A0EB-949335C22513}" type="pres">
      <dgm:prSet presAssocID="{6085D135-E5C5-4B8C-8D7C-706999CCEA70}" presName="thickLine" presStyleLbl="alignNode1" presStyleIdx="0" presStyleCnt="1"/>
      <dgm:spPr/>
      <dgm:t>
        <a:bodyPr/>
        <a:lstStyle/>
        <a:p>
          <a:endParaRPr lang="en-US"/>
        </a:p>
      </dgm:t>
    </dgm:pt>
    <dgm:pt modelId="{75D7EB59-BC02-48E4-8A23-E3FCBDEAFF90}" type="pres">
      <dgm:prSet presAssocID="{6085D135-E5C5-4B8C-8D7C-706999CCEA70}" presName="horz1" presStyleCnt="0"/>
      <dgm:spPr/>
      <dgm:t>
        <a:bodyPr/>
        <a:lstStyle/>
        <a:p>
          <a:endParaRPr lang="en-US"/>
        </a:p>
      </dgm:t>
    </dgm:pt>
    <dgm:pt modelId="{A4CDB981-82C6-49D1-8451-39093328CD79}" type="pres">
      <dgm:prSet presAssocID="{6085D135-E5C5-4B8C-8D7C-706999CCEA70}" presName="tx1" presStyleLbl="revTx" presStyleIdx="0" presStyleCnt="1"/>
      <dgm:spPr/>
      <dgm:t>
        <a:bodyPr/>
        <a:lstStyle/>
        <a:p>
          <a:endParaRPr lang="en-US"/>
        </a:p>
      </dgm:t>
    </dgm:pt>
    <dgm:pt modelId="{31C45C63-70C7-40C1-B9A7-075829F7E376}" type="pres">
      <dgm:prSet presAssocID="{6085D135-E5C5-4B8C-8D7C-706999CCEA70}" presName="vert1" presStyleCnt="0"/>
      <dgm:spPr/>
      <dgm:t>
        <a:bodyPr/>
        <a:lstStyle/>
        <a:p>
          <a:endParaRPr lang="en-US"/>
        </a:p>
      </dgm:t>
    </dgm:pt>
  </dgm:ptLst>
  <dgm:cxnLst>
    <dgm:cxn modelId="{EB453E51-D9C2-4B50-B29F-7713FC450132}" srcId="{077FEDE3-CCDD-46E0-8914-7A35D3420920}" destId="{6085D135-E5C5-4B8C-8D7C-706999CCEA70}" srcOrd="0" destOrd="0" parTransId="{528DFBFF-B795-4863-9A63-7DB8F0CB317F}" sibTransId="{40B163E6-D221-4C5D-9BFA-EC3096EADBC6}"/>
    <dgm:cxn modelId="{9AB378E5-D396-41A3-BA89-756F594FE961}" type="presOf" srcId="{077FEDE3-CCDD-46E0-8914-7A35D3420920}" destId="{DE09C43A-5917-49C2-A90A-317484F6AFED}" srcOrd="0" destOrd="0" presId="urn:microsoft.com/office/officeart/2008/layout/LinedList"/>
    <dgm:cxn modelId="{69210430-21D2-47BC-9A7D-8D9D2CA4D958}" type="presOf" srcId="{6085D135-E5C5-4B8C-8D7C-706999CCEA70}" destId="{A4CDB981-82C6-49D1-8451-39093328CD79}" srcOrd="0" destOrd="0" presId="urn:microsoft.com/office/officeart/2008/layout/LinedList"/>
    <dgm:cxn modelId="{8003C6DF-1B65-4396-AFB4-EC7E7EAA0C47}" type="presParOf" srcId="{DE09C43A-5917-49C2-A90A-317484F6AFED}" destId="{46ECDC60-80CF-42CB-A0EB-949335C22513}" srcOrd="0" destOrd="0" presId="urn:microsoft.com/office/officeart/2008/layout/LinedList"/>
    <dgm:cxn modelId="{EC4715BB-5AE4-46C2-9D2E-7C582550EF15}" type="presParOf" srcId="{DE09C43A-5917-49C2-A90A-317484F6AFED}" destId="{75D7EB59-BC02-48E4-8A23-E3FCBDEAFF90}" srcOrd="1" destOrd="0" presId="urn:microsoft.com/office/officeart/2008/layout/LinedList"/>
    <dgm:cxn modelId="{77719683-3C5A-4DD3-860D-B5433A01F7C0}" type="presParOf" srcId="{75D7EB59-BC02-48E4-8A23-E3FCBDEAFF90}" destId="{A4CDB981-82C6-49D1-8451-39093328CD79}" srcOrd="0" destOrd="0" presId="urn:microsoft.com/office/officeart/2008/layout/LinedList"/>
    <dgm:cxn modelId="{BF127B4C-118A-4EF7-BBF5-A546AA9AD1B7}" type="presParOf" srcId="{75D7EB59-BC02-48E4-8A23-E3FCBDEAFF90}" destId="{31C45C63-70C7-40C1-B9A7-075829F7E37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2838E4BB-AF85-47F2-8336-AD3188E37FD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C9C5C960-683B-4594-9CDA-0EFA000E1DF8}">
      <dgm:prSet phldrT="[Text]" custT="1"/>
      <dgm:spPr>
        <a:solidFill>
          <a:srgbClr val="CCCC00"/>
        </a:solidFill>
      </dgm:spPr>
      <dgm:t>
        <a:bodyPr/>
        <a:lstStyle/>
        <a:p>
          <a:pPr algn="ctr"/>
          <a:r>
            <a:rPr lang="en-US" sz="2000" dirty="0" smtClean="0">
              <a:solidFill>
                <a:schemeClr val="tx1"/>
              </a:solidFill>
              <a:latin typeface="Arial Black" panose="020B0A04020102020204" pitchFamily="34" charset="0"/>
            </a:rPr>
            <a:t>Stress as a physiological Reaction: Han </a:t>
          </a:r>
          <a:r>
            <a:rPr lang="en-US" sz="2000" dirty="0" err="1" smtClean="0">
              <a:solidFill>
                <a:schemeClr val="tx1"/>
              </a:solidFill>
              <a:latin typeface="Arial Black" panose="020B0A04020102020204" pitchFamily="34" charset="0"/>
            </a:rPr>
            <a:t>Selye’s</a:t>
          </a:r>
          <a:r>
            <a:rPr lang="en-US" sz="2000" dirty="0" smtClean="0">
              <a:solidFill>
                <a:schemeClr val="tx1"/>
              </a:solidFill>
              <a:latin typeface="Arial Black" panose="020B0A04020102020204" pitchFamily="34" charset="0"/>
            </a:rPr>
            <a:t> GAS (General Adaptation Syndrome)</a:t>
          </a:r>
          <a:endParaRPr lang="en-US" sz="2000" dirty="0">
            <a:solidFill>
              <a:schemeClr val="tx1"/>
            </a:solidFill>
            <a:latin typeface="Arial Black" panose="020B0A04020102020204" pitchFamily="34" charset="0"/>
          </a:endParaRPr>
        </a:p>
      </dgm:t>
    </dgm:pt>
    <dgm:pt modelId="{0600014D-52EF-47A0-883B-A6F9CD51CE9D}" type="parTrans" cxnId="{B37B2F7F-2FC2-4429-AFCD-88569989282B}">
      <dgm:prSet/>
      <dgm:spPr/>
      <dgm:t>
        <a:bodyPr/>
        <a:lstStyle/>
        <a:p>
          <a:pPr algn="ctr"/>
          <a:endParaRPr lang="en-US" sz="2000">
            <a:latin typeface="Arial Black" panose="020B0A04020102020204" pitchFamily="34" charset="0"/>
          </a:endParaRPr>
        </a:p>
      </dgm:t>
    </dgm:pt>
    <dgm:pt modelId="{7EB7740C-40EA-4BB7-B62F-EF6499DF179A}" type="sibTrans" cxnId="{B37B2F7F-2FC2-4429-AFCD-88569989282B}">
      <dgm:prSet/>
      <dgm:spPr/>
      <dgm:t>
        <a:bodyPr/>
        <a:lstStyle/>
        <a:p>
          <a:pPr algn="ctr"/>
          <a:endParaRPr lang="en-US" sz="2000">
            <a:latin typeface="Arial Black" panose="020B0A04020102020204" pitchFamily="34" charset="0"/>
          </a:endParaRPr>
        </a:p>
      </dgm:t>
    </dgm:pt>
    <dgm:pt modelId="{F6FFE05C-5019-49AE-820E-141452A0D7FD}" type="pres">
      <dgm:prSet presAssocID="{2838E4BB-AF85-47F2-8336-AD3188E37FD5}" presName="linear" presStyleCnt="0">
        <dgm:presLayoutVars>
          <dgm:animLvl val="lvl"/>
          <dgm:resizeHandles val="exact"/>
        </dgm:presLayoutVars>
      </dgm:prSet>
      <dgm:spPr/>
      <dgm:t>
        <a:bodyPr/>
        <a:lstStyle/>
        <a:p>
          <a:endParaRPr lang="en-US"/>
        </a:p>
      </dgm:t>
    </dgm:pt>
    <dgm:pt modelId="{2C3D2B22-4546-47FF-A5DD-002852CA3E34}" type="pres">
      <dgm:prSet presAssocID="{C9C5C960-683B-4594-9CDA-0EFA000E1DF8}" presName="parentText" presStyleLbl="node1" presStyleIdx="0" presStyleCnt="1">
        <dgm:presLayoutVars>
          <dgm:chMax val="0"/>
          <dgm:bulletEnabled val="1"/>
        </dgm:presLayoutVars>
      </dgm:prSet>
      <dgm:spPr/>
      <dgm:t>
        <a:bodyPr/>
        <a:lstStyle/>
        <a:p>
          <a:endParaRPr lang="en-US"/>
        </a:p>
      </dgm:t>
    </dgm:pt>
  </dgm:ptLst>
  <dgm:cxnLst>
    <dgm:cxn modelId="{7BE13ABF-9D82-4D51-9B1B-42F3A62D52BC}" type="presOf" srcId="{C9C5C960-683B-4594-9CDA-0EFA000E1DF8}" destId="{2C3D2B22-4546-47FF-A5DD-002852CA3E34}" srcOrd="0" destOrd="0" presId="urn:microsoft.com/office/officeart/2005/8/layout/vList2"/>
    <dgm:cxn modelId="{B37B2F7F-2FC2-4429-AFCD-88569989282B}" srcId="{2838E4BB-AF85-47F2-8336-AD3188E37FD5}" destId="{C9C5C960-683B-4594-9CDA-0EFA000E1DF8}" srcOrd="0" destOrd="0" parTransId="{0600014D-52EF-47A0-883B-A6F9CD51CE9D}" sibTransId="{7EB7740C-40EA-4BB7-B62F-EF6499DF179A}"/>
    <dgm:cxn modelId="{52FC1562-4EB0-44F0-8F7E-B8808D08515B}" type="presOf" srcId="{2838E4BB-AF85-47F2-8336-AD3188E37FD5}" destId="{F6FFE05C-5019-49AE-820E-141452A0D7FD}" srcOrd="0" destOrd="0" presId="urn:microsoft.com/office/officeart/2005/8/layout/vList2"/>
    <dgm:cxn modelId="{4BF6B83F-9542-4AFE-A3BC-9D364B6E5AAE}" type="presParOf" srcId="{F6FFE05C-5019-49AE-820E-141452A0D7FD}" destId="{2C3D2B22-4546-47FF-A5DD-002852CA3E34}" srcOrd="0" destOrd="0" presId="urn:microsoft.com/office/officeart/2005/8/layout/vList2"/>
  </dgm:cxnLst>
  <dgm:bg>
    <a:noFill/>
  </dgm:bg>
  <dgm:whole/>
  <dgm:extLst>
    <a:ext uri="http://schemas.microsoft.com/office/drawing/2008/diagram">
      <dsp:dataModelExt xmlns:dsp="http://schemas.microsoft.com/office/drawing/2008/diagram" relId="rId11"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FAA8DD33-307E-47BA-8FDD-D07A9E91D9AD}" type="doc">
      <dgm:prSet loTypeId="urn:microsoft.com/office/officeart/2005/8/layout/process1" loCatId="process" qsTypeId="urn:microsoft.com/office/officeart/2005/8/quickstyle/simple1" qsCatId="simple" csTypeId="urn:microsoft.com/office/officeart/2005/8/colors/accent6_1" csCatId="accent6" phldr="1"/>
      <dgm:spPr/>
      <dgm:t>
        <a:bodyPr/>
        <a:lstStyle/>
        <a:p>
          <a:endParaRPr lang="en-US"/>
        </a:p>
      </dgm:t>
    </dgm:pt>
    <dgm:pt modelId="{5AA1C510-CD68-4DD9-A52C-94F634B53EDB}">
      <dgm:prSet phldrT="[Text]"/>
      <dgm:spPr>
        <a:solidFill>
          <a:srgbClr val="FFFF00"/>
        </a:solidFill>
        <a:ln>
          <a:solidFill>
            <a:schemeClr val="bg1">
              <a:lumMod val="50000"/>
            </a:schemeClr>
          </a:solidFill>
        </a:ln>
      </dgm:spPr>
      <dgm:t>
        <a:bodyPr/>
        <a:lstStyle/>
        <a:p>
          <a:pPr algn="ctr"/>
          <a:r>
            <a:rPr lang="en-US" dirty="0" smtClean="0"/>
            <a:t>Alarm</a:t>
          </a:r>
          <a:endParaRPr lang="en-US" dirty="0"/>
        </a:p>
      </dgm:t>
    </dgm:pt>
    <dgm:pt modelId="{DD4E0992-5198-449F-9F8D-67D50A8587D5}" type="parTrans" cxnId="{75FAB11F-B238-49B0-9AA7-19C92FA5C5A0}">
      <dgm:prSet/>
      <dgm:spPr/>
      <dgm:t>
        <a:bodyPr/>
        <a:lstStyle/>
        <a:p>
          <a:pPr algn="ctr"/>
          <a:endParaRPr lang="en-US"/>
        </a:p>
      </dgm:t>
    </dgm:pt>
    <dgm:pt modelId="{45FA046B-4C22-4AB6-B615-A0FAA8F7EE44}" type="sibTrans" cxnId="{75FAB11F-B238-49B0-9AA7-19C92FA5C5A0}">
      <dgm:prSet/>
      <dgm:spPr>
        <a:ln>
          <a:solidFill>
            <a:schemeClr val="bg1">
              <a:lumMod val="50000"/>
            </a:schemeClr>
          </a:solidFill>
        </a:ln>
      </dgm:spPr>
      <dgm:t>
        <a:bodyPr/>
        <a:lstStyle/>
        <a:p>
          <a:pPr algn="ctr"/>
          <a:endParaRPr lang="en-US"/>
        </a:p>
      </dgm:t>
    </dgm:pt>
    <dgm:pt modelId="{668D9582-CDC9-4F08-B127-7D69F3895E8B}">
      <dgm:prSet phldrT="[Text]"/>
      <dgm:spPr>
        <a:solidFill>
          <a:schemeClr val="bg2">
            <a:lumMod val="50000"/>
          </a:schemeClr>
        </a:solidFill>
        <a:ln>
          <a:solidFill>
            <a:schemeClr val="bg1">
              <a:lumMod val="50000"/>
            </a:schemeClr>
          </a:solidFill>
        </a:ln>
      </dgm:spPr>
      <dgm:t>
        <a:bodyPr/>
        <a:lstStyle/>
        <a:p>
          <a:pPr algn="ctr"/>
          <a:r>
            <a:rPr lang="en-US" dirty="0" smtClean="0">
              <a:solidFill>
                <a:schemeClr val="bg1"/>
              </a:solidFill>
            </a:rPr>
            <a:t>Exhaustion</a:t>
          </a:r>
          <a:endParaRPr lang="en-US" dirty="0">
            <a:solidFill>
              <a:schemeClr val="bg1"/>
            </a:solidFill>
          </a:endParaRPr>
        </a:p>
      </dgm:t>
    </dgm:pt>
    <dgm:pt modelId="{DC9C8177-BB7E-4A94-B3D2-91F3246E5928}" type="parTrans" cxnId="{2232F125-7643-43A7-848A-1FC4D2EA6199}">
      <dgm:prSet/>
      <dgm:spPr/>
      <dgm:t>
        <a:bodyPr/>
        <a:lstStyle/>
        <a:p>
          <a:pPr algn="ctr"/>
          <a:endParaRPr lang="en-US"/>
        </a:p>
      </dgm:t>
    </dgm:pt>
    <dgm:pt modelId="{8229FA0F-D3DC-477C-B9EC-BAA4FCADE95F}" type="sibTrans" cxnId="{2232F125-7643-43A7-848A-1FC4D2EA6199}">
      <dgm:prSet/>
      <dgm:spPr/>
      <dgm:t>
        <a:bodyPr/>
        <a:lstStyle/>
        <a:p>
          <a:pPr algn="ctr"/>
          <a:endParaRPr lang="en-US"/>
        </a:p>
      </dgm:t>
    </dgm:pt>
    <dgm:pt modelId="{636438EF-F70B-43FC-AAF2-3E9A37294685}">
      <dgm:prSet phldrT="[Text]"/>
      <dgm:spPr>
        <a:solidFill>
          <a:srgbClr val="FF6743"/>
        </a:solidFill>
        <a:ln>
          <a:solidFill>
            <a:schemeClr val="bg1">
              <a:lumMod val="50000"/>
            </a:schemeClr>
          </a:solidFill>
        </a:ln>
      </dgm:spPr>
      <dgm:t>
        <a:bodyPr/>
        <a:lstStyle/>
        <a:p>
          <a:pPr algn="ctr"/>
          <a:r>
            <a:rPr lang="en-US" dirty="0" smtClean="0"/>
            <a:t>Resistance</a:t>
          </a:r>
          <a:endParaRPr lang="en-US" dirty="0"/>
        </a:p>
      </dgm:t>
    </dgm:pt>
    <dgm:pt modelId="{99036EED-3DC0-4784-8C7D-9D3E50C44418}" type="parTrans" cxnId="{03CF3AD2-C026-460B-946F-D29215C534F1}">
      <dgm:prSet/>
      <dgm:spPr/>
      <dgm:t>
        <a:bodyPr/>
        <a:lstStyle/>
        <a:p>
          <a:pPr algn="ctr"/>
          <a:endParaRPr lang="en-US"/>
        </a:p>
      </dgm:t>
    </dgm:pt>
    <dgm:pt modelId="{B1E2B750-CD86-40DA-9E4D-5BE38A957B9D}" type="sibTrans" cxnId="{03CF3AD2-C026-460B-946F-D29215C534F1}">
      <dgm:prSet/>
      <dgm:spPr>
        <a:ln>
          <a:solidFill>
            <a:schemeClr val="bg1">
              <a:lumMod val="50000"/>
            </a:schemeClr>
          </a:solidFill>
        </a:ln>
      </dgm:spPr>
      <dgm:t>
        <a:bodyPr/>
        <a:lstStyle/>
        <a:p>
          <a:pPr algn="ctr"/>
          <a:endParaRPr lang="en-US"/>
        </a:p>
      </dgm:t>
    </dgm:pt>
    <dgm:pt modelId="{C067057C-07BB-44E3-BE04-027F21B3A315}" type="pres">
      <dgm:prSet presAssocID="{FAA8DD33-307E-47BA-8FDD-D07A9E91D9AD}" presName="Name0" presStyleCnt="0">
        <dgm:presLayoutVars>
          <dgm:dir/>
          <dgm:resizeHandles val="exact"/>
        </dgm:presLayoutVars>
      </dgm:prSet>
      <dgm:spPr/>
      <dgm:t>
        <a:bodyPr/>
        <a:lstStyle/>
        <a:p>
          <a:endParaRPr lang="en-US"/>
        </a:p>
      </dgm:t>
    </dgm:pt>
    <dgm:pt modelId="{1D2F246F-9CDA-46FE-90E8-F926C75910CE}" type="pres">
      <dgm:prSet presAssocID="{5AA1C510-CD68-4DD9-A52C-94F634B53EDB}" presName="node" presStyleLbl="node1" presStyleIdx="0" presStyleCnt="3">
        <dgm:presLayoutVars>
          <dgm:bulletEnabled val="1"/>
        </dgm:presLayoutVars>
      </dgm:prSet>
      <dgm:spPr/>
      <dgm:t>
        <a:bodyPr/>
        <a:lstStyle/>
        <a:p>
          <a:endParaRPr lang="en-US"/>
        </a:p>
      </dgm:t>
    </dgm:pt>
    <dgm:pt modelId="{9DCC4CFF-D37B-45A4-8DB7-C96F9023AEFE}" type="pres">
      <dgm:prSet presAssocID="{45FA046B-4C22-4AB6-B615-A0FAA8F7EE44}" presName="sibTrans" presStyleLbl="sibTrans2D1" presStyleIdx="0" presStyleCnt="2"/>
      <dgm:spPr/>
      <dgm:t>
        <a:bodyPr/>
        <a:lstStyle/>
        <a:p>
          <a:endParaRPr lang="en-US"/>
        </a:p>
      </dgm:t>
    </dgm:pt>
    <dgm:pt modelId="{3F06914A-E49E-4BC2-AF27-0496C6502E22}" type="pres">
      <dgm:prSet presAssocID="{45FA046B-4C22-4AB6-B615-A0FAA8F7EE44}" presName="connectorText" presStyleLbl="sibTrans2D1" presStyleIdx="0" presStyleCnt="2"/>
      <dgm:spPr/>
      <dgm:t>
        <a:bodyPr/>
        <a:lstStyle/>
        <a:p>
          <a:endParaRPr lang="en-US"/>
        </a:p>
      </dgm:t>
    </dgm:pt>
    <dgm:pt modelId="{02E3A6A2-9157-46D1-9D8C-5D7BC779C38E}" type="pres">
      <dgm:prSet presAssocID="{636438EF-F70B-43FC-AAF2-3E9A37294685}" presName="node" presStyleLbl="node1" presStyleIdx="1" presStyleCnt="3">
        <dgm:presLayoutVars>
          <dgm:bulletEnabled val="1"/>
        </dgm:presLayoutVars>
      </dgm:prSet>
      <dgm:spPr/>
      <dgm:t>
        <a:bodyPr/>
        <a:lstStyle/>
        <a:p>
          <a:endParaRPr lang="en-US"/>
        </a:p>
      </dgm:t>
    </dgm:pt>
    <dgm:pt modelId="{313BEB3F-7D50-4913-AB1E-038F3D9142BE}" type="pres">
      <dgm:prSet presAssocID="{B1E2B750-CD86-40DA-9E4D-5BE38A957B9D}" presName="sibTrans" presStyleLbl="sibTrans2D1" presStyleIdx="1" presStyleCnt="2"/>
      <dgm:spPr/>
      <dgm:t>
        <a:bodyPr/>
        <a:lstStyle/>
        <a:p>
          <a:endParaRPr lang="en-US"/>
        </a:p>
      </dgm:t>
    </dgm:pt>
    <dgm:pt modelId="{74E87D6B-760E-4B7A-BCBA-2B15B441EAB5}" type="pres">
      <dgm:prSet presAssocID="{B1E2B750-CD86-40DA-9E4D-5BE38A957B9D}" presName="connectorText" presStyleLbl="sibTrans2D1" presStyleIdx="1" presStyleCnt="2"/>
      <dgm:spPr/>
      <dgm:t>
        <a:bodyPr/>
        <a:lstStyle/>
        <a:p>
          <a:endParaRPr lang="en-US"/>
        </a:p>
      </dgm:t>
    </dgm:pt>
    <dgm:pt modelId="{947AF69E-CBA3-456A-A0D5-3058EAA9C0F6}" type="pres">
      <dgm:prSet presAssocID="{668D9582-CDC9-4F08-B127-7D69F3895E8B}" presName="node" presStyleLbl="node1" presStyleIdx="2" presStyleCnt="3">
        <dgm:presLayoutVars>
          <dgm:bulletEnabled val="1"/>
        </dgm:presLayoutVars>
      </dgm:prSet>
      <dgm:spPr/>
      <dgm:t>
        <a:bodyPr/>
        <a:lstStyle/>
        <a:p>
          <a:endParaRPr lang="en-US"/>
        </a:p>
      </dgm:t>
    </dgm:pt>
  </dgm:ptLst>
  <dgm:cxnLst>
    <dgm:cxn modelId="{BCBDAB76-3C30-4746-BCFD-FB285787E5DD}" type="presOf" srcId="{668D9582-CDC9-4F08-B127-7D69F3895E8B}" destId="{947AF69E-CBA3-456A-A0D5-3058EAA9C0F6}" srcOrd="0" destOrd="0" presId="urn:microsoft.com/office/officeart/2005/8/layout/process1"/>
    <dgm:cxn modelId="{3309C55E-4441-4C41-80E1-A838280DB90B}" type="presOf" srcId="{5AA1C510-CD68-4DD9-A52C-94F634B53EDB}" destId="{1D2F246F-9CDA-46FE-90E8-F926C75910CE}" srcOrd="0" destOrd="0" presId="urn:microsoft.com/office/officeart/2005/8/layout/process1"/>
    <dgm:cxn modelId="{EAA2697D-F59E-4364-992B-0DC08A469292}" type="presOf" srcId="{45FA046B-4C22-4AB6-B615-A0FAA8F7EE44}" destId="{9DCC4CFF-D37B-45A4-8DB7-C96F9023AEFE}" srcOrd="0" destOrd="0" presId="urn:microsoft.com/office/officeart/2005/8/layout/process1"/>
    <dgm:cxn modelId="{2232F125-7643-43A7-848A-1FC4D2EA6199}" srcId="{FAA8DD33-307E-47BA-8FDD-D07A9E91D9AD}" destId="{668D9582-CDC9-4F08-B127-7D69F3895E8B}" srcOrd="2" destOrd="0" parTransId="{DC9C8177-BB7E-4A94-B3D2-91F3246E5928}" sibTransId="{8229FA0F-D3DC-477C-B9EC-BAA4FCADE95F}"/>
    <dgm:cxn modelId="{1F1409BC-29FC-44CC-AB65-348517E781E8}" type="presOf" srcId="{636438EF-F70B-43FC-AAF2-3E9A37294685}" destId="{02E3A6A2-9157-46D1-9D8C-5D7BC779C38E}" srcOrd="0" destOrd="0" presId="urn:microsoft.com/office/officeart/2005/8/layout/process1"/>
    <dgm:cxn modelId="{03CF3AD2-C026-460B-946F-D29215C534F1}" srcId="{FAA8DD33-307E-47BA-8FDD-D07A9E91D9AD}" destId="{636438EF-F70B-43FC-AAF2-3E9A37294685}" srcOrd="1" destOrd="0" parTransId="{99036EED-3DC0-4784-8C7D-9D3E50C44418}" sibTransId="{B1E2B750-CD86-40DA-9E4D-5BE38A957B9D}"/>
    <dgm:cxn modelId="{75FAB11F-B238-49B0-9AA7-19C92FA5C5A0}" srcId="{FAA8DD33-307E-47BA-8FDD-D07A9E91D9AD}" destId="{5AA1C510-CD68-4DD9-A52C-94F634B53EDB}" srcOrd="0" destOrd="0" parTransId="{DD4E0992-5198-449F-9F8D-67D50A8587D5}" sibTransId="{45FA046B-4C22-4AB6-B615-A0FAA8F7EE44}"/>
    <dgm:cxn modelId="{8BA77061-2A6C-4EA1-999F-5087F0EFA63C}" type="presOf" srcId="{B1E2B750-CD86-40DA-9E4D-5BE38A957B9D}" destId="{313BEB3F-7D50-4913-AB1E-038F3D9142BE}" srcOrd="0" destOrd="0" presId="urn:microsoft.com/office/officeart/2005/8/layout/process1"/>
    <dgm:cxn modelId="{3DF8AF79-C0D0-44E6-8BA5-B8112E8FD253}" type="presOf" srcId="{45FA046B-4C22-4AB6-B615-A0FAA8F7EE44}" destId="{3F06914A-E49E-4BC2-AF27-0496C6502E22}" srcOrd="1" destOrd="0" presId="urn:microsoft.com/office/officeart/2005/8/layout/process1"/>
    <dgm:cxn modelId="{503684AB-29DB-4D11-AACD-AB8D44818A73}" type="presOf" srcId="{B1E2B750-CD86-40DA-9E4D-5BE38A957B9D}" destId="{74E87D6B-760E-4B7A-BCBA-2B15B441EAB5}" srcOrd="1" destOrd="0" presId="urn:microsoft.com/office/officeart/2005/8/layout/process1"/>
    <dgm:cxn modelId="{3DF77DBC-79C1-4DC4-9CB9-450D0C0CBD4D}" type="presOf" srcId="{FAA8DD33-307E-47BA-8FDD-D07A9E91D9AD}" destId="{C067057C-07BB-44E3-BE04-027F21B3A315}" srcOrd="0" destOrd="0" presId="urn:microsoft.com/office/officeart/2005/8/layout/process1"/>
    <dgm:cxn modelId="{BF271A6F-E158-4C55-838C-F45D5C58FAA1}" type="presParOf" srcId="{C067057C-07BB-44E3-BE04-027F21B3A315}" destId="{1D2F246F-9CDA-46FE-90E8-F926C75910CE}" srcOrd="0" destOrd="0" presId="urn:microsoft.com/office/officeart/2005/8/layout/process1"/>
    <dgm:cxn modelId="{815B81AF-C71A-4782-9707-5B584191F9A2}" type="presParOf" srcId="{C067057C-07BB-44E3-BE04-027F21B3A315}" destId="{9DCC4CFF-D37B-45A4-8DB7-C96F9023AEFE}" srcOrd="1" destOrd="0" presId="urn:microsoft.com/office/officeart/2005/8/layout/process1"/>
    <dgm:cxn modelId="{C08393AF-65B1-4876-AB35-EF43680BB7B4}" type="presParOf" srcId="{9DCC4CFF-D37B-45A4-8DB7-C96F9023AEFE}" destId="{3F06914A-E49E-4BC2-AF27-0496C6502E22}" srcOrd="0" destOrd="0" presId="urn:microsoft.com/office/officeart/2005/8/layout/process1"/>
    <dgm:cxn modelId="{3AFFD281-EE03-4F25-BC39-DD4246D1C761}" type="presParOf" srcId="{C067057C-07BB-44E3-BE04-027F21B3A315}" destId="{02E3A6A2-9157-46D1-9D8C-5D7BC779C38E}" srcOrd="2" destOrd="0" presId="urn:microsoft.com/office/officeart/2005/8/layout/process1"/>
    <dgm:cxn modelId="{5C35366D-38C0-4051-8AA0-914274A7BECB}" type="presParOf" srcId="{C067057C-07BB-44E3-BE04-027F21B3A315}" destId="{313BEB3F-7D50-4913-AB1E-038F3D9142BE}" srcOrd="3" destOrd="0" presId="urn:microsoft.com/office/officeart/2005/8/layout/process1"/>
    <dgm:cxn modelId="{54CBA709-11E6-40A8-9E95-F731671F8DA2}" type="presParOf" srcId="{313BEB3F-7D50-4913-AB1E-038F3D9142BE}" destId="{74E87D6B-760E-4B7A-BCBA-2B15B441EAB5}" srcOrd="0" destOrd="0" presId="urn:microsoft.com/office/officeart/2005/8/layout/process1"/>
    <dgm:cxn modelId="{FD4E7699-E587-4A76-8EC2-6B4C1507406E}" type="presParOf" srcId="{C067057C-07BB-44E3-BE04-027F21B3A315}" destId="{947AF69E-CBA3-456A-A0D5-3058EAA9C0F6}" srcOrd="4" destOrd="0" presId="urn:microsoft.com/office/officeart/2005/8/layout/process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3A1024F0-219F-4A2C-B592-E7B996C125AB}" type="doc">
      <dgm:prSet loTypeId="urn:microsoft.com/office/officeart/2005/8/layout/process1" loCatId="process" qsTypeId="urn:microsoft.com/office/officeart/2005/8/quickstyle/simple1" qsCatId="simple" csTypeId="urn:microsoft.com/office/officeart/2005/8/colors/accent6_1" csCatId="accent6" phldr="1"/>
      <dgm:spPr/>
      <dgm:t>
        <a:bodyPr/>
        <a:lstStyle/>
        <a:p>
          <a:endParaRPr lang="en-US"/>
        </a:p>
      </dgm:t>
    </dgm:pt>
    <dgm:pt modelId="{E9877623-B71F-4D15-BF3D-4BD5CE3DAEF0}">
      <dgm:prSet phldrT="[Text]"/>
      <dgm:spPr>
        <a:solidFill>
          <a:srgbClr val="CCFFCC"/>
        </a:solidFill>
        <a:ln>
          <a:noFill/>
        </a:ln>
      </dgm:spPr>
      <dgm:t>
        <a:bodyPr/>
        <a:lstStyle/>
        <a:p>
          <a:pPr algn="ctr"/>
          <a:r>
            <a:rPr lang="en-US" b="1" dirty="0" smtClean="0"/>
            <a:t>1. Alarm</a:t>
          </a:r>
        </a:p>
        <a:p>
          <a:pPr algn="ctr"/>
          <a:r>
            <a:rPr lang="en-US" b="0" i="0" dirty="0" smtClean="0"/>
            <a:t>The alarm reaction stage refers to the initial symptoms the body experiences when under stress. You may be familiar with the “fight-or-flight” response, which is a physiological response to stress. This natural reaction prepares you to either flee or protect yourself in dangerous situations. Your heart rate increases, your adrenal gland releases cortisol (a stress hormone), and you receive a boost of adrenaline, which increases energy. This fight-or-flight response occurs in the alarm reaction stage.</a:t>
          </a:r>
          <a:endParaRPr lang="en-US" b="1" dirty="0"/>
        </a:p>
      </dgm:t>
    </dgm:pt>
    <dgm:pt modelId="{958722FE-893C-4530-A49F-EDD087CFDBB6}" type="parTrans" cxnId="{E226F74B-1A48-43FA-9802-8E8E91017223}">
      <dgm:prSet/>
      <dgm:spPr/>
      <dgm:t>
        <a:bodyPr/>
        <a:lstStyle/>
        <a:p>
          <a:endParaRPr lang="en-US"/>
        </a:p>
      </dgm:t>
    </dgm:pt>
    <dgm:pt modelId="{F65ADD64-48DE-45D4-9DD8-CE7FD485110E}" type="sibTrans" cxnId="{E226F74B-1A48-43FA-9802-8E8E91017223}">
      <dgm:prSet/>
      <dgm:spPr>
        <a:solidFill>
          <a:srgbClr val="FFC000"/>
        </a:solidFill>
      </dgm:spPr>
      <dgm:t>
        <a:bodyPr/>
        <a:lstStyle/>
        <a:p>
          <a:endParaRPr lang="en-US"/>
        </a:p>
      </dgm:t>
    </dgm:pt>
    <dgm:pt modelId="{6F11FB9B-16B4-4C09-8660-67291DF49954}">
      <dgm:prSet phldrT="[Text]" custT="1"/>
      <dgm:spPr>
        <a:solidFill>
          <a:srgbClr val="FF5050"/>
        </a:solidFill>
        <a:ln>
          <a:noFill/>
        </a:ln>
      </dgm:spPr>
      <dgm:t>
        <a:bodyPr/>
        <a:lstStyle/>
        <a:p>
          <a:pPr algn="ctr"/>
          <a:r>
            <a:rPr lang="en-US" sz="1400" b="1" dirty="0" smtClean="0"/>
            <a:t>2. Resistance</a:t>
          </a:r>
        </a:p>
        <a:p>
          <a:pPr algn="ctr"/>
          <a:r>
            <a:rPr lang="en-US" sz="1300" b="0" i="0" dirty="0" smtClean="0"/>
            <a:t>After the initial shock of a stressful event and having a fight-or-flight response, the body begins to repair itself. It releases a lower amount of cortisol, and your heart rate and blood pressure begin to normalize. Although your body enters this recovery phase, it remains on high alert for a while. If you overcome stress and the situation is no longer an issue, your body continues to repair itself until your hormone levels, heart rate, and blood pressure reach a pre-stress state. Some stressful situations continue for extended periods of time. If you don’t resolve the stress and your body remains on high alert, it eventually adapts and learns how to live with a higher stress level. In this stage, the body goes through changes that you’re unaware of in an attempt to cope with stress.</a:t>
          </a:r>
        </a:p>
        <a:p>
          <a:pPr algn="ctr"/>
          <a:r>
            <a:rPr lang="en-US" sz="1300" b="0" i="0" dirty="0" smtClean="0"/>
            <a:t>Your body continues to secrete the stress hormone and your blood pressure remains elevated. You may think you’re managing stress well, but your body’s physical response tells a different story. If the resistance stage continues for too long of a period without pauses to offset the effects of stress, this can lead to the exhaustion stage.</a:t>
          </a:r>
        </a:p>
        <a:p>
          <a:pPr algn="ctr"/>
          <a:r>
            <a:rPr lang="en-US" sz="1300" b="0" i="0" dirty="0" smtClean="0"/>
            <a:t>Signs of the resistance stage include:</a:t>
          </a:r>
        </a:p>
        <a:p>
          <a:pPr algn="ctr"/>
          <a:r>
            <a:rPr lang="en-US" sz="1300" b="0" i="0" dirty="0" smtClean="0"/>
            <a:t>irritability</a:t>
          </a:r>
        </a:p>
        <a:p>
          <a:pPr algn="ctr"/>
          <a:r>
            <a:rPr lang="en-US" sz="1300" b="0" i="0" dirty="0" smtClean="0"/>
            <a:t>frustration</a:t>
          </a:r>
        </a:p>
        <a:p>
          <a:pPr algn="ctr"/>
          <a:r>
            <a:rPr lang="en-US" sz="1300" b="0" i="0" dirty="0" smtClean="0"/>
            <a:t>poor concentration</a:t>
          </a:r>
          <a:endParaRPr lang="en-US" sz="1300" b="1" dirty="0"/>
        </a:p>
      </dgm:t>
    </dgm:pt>
    <dgm:pt modelId="{5045FB55-ED02-4C40-98C3-F41D78704263}" type="parTrans" cxnId="{9274CE88-4FD3-4DF7-862B-2E08988AB2D0}">
      <dgm:prSet/>
      <dgm:spPr/>
      <dgm:t>
        <a:bodyPr/>
        <a:lstStyle/>
        <a:p>
          <a:endParaRPr lang="en-US"/>
        </a:p>
      </dgm:t>
    </dgm:pt>
    <dgm:pt modelId="{B7117236-6EC3-4046-8B8B-B21ADB8BCCF1}" type="sibTrans" cxnId="{9274CE88-4FD3-4DF7-862B-2E08988AB2D0}">
      <dgm:prSet/>
      <dgm:spPr>
        <a:solidFill>
          <a:srgbClr val="FFC000"/>
        </a:solidFill>
      </dgm:spPr>
      <dgm:t>
        <a:bodyPr/>
        <a:lstStyle/>
        <a:p>
          <a:endParaRPr lang="en-US"/>
        </a:p>
      </dgm:t>
    </dgm:pt>
    <dgm:pt modelId="{6DAB0AB7-129C-4953-B5B2-B767D40AF08F}">
      <dgm:prSet phldrT="[Text]"/>
      <dgm:spPr>
        <a:solidFill>
          <a:srgbClr val="EDC9DB"/>
        </a:solidFill>
        <a:ln>
          <a:noFill/>
        </a:ln>
      </dgm:spPr>
      <dgm:t>
        <a:bodyPr/>
        <a:lstStyle/>
        <a:p>
          <a:pPr algn="ctr"/>
          <a:r>
            <a:rPr lang="en-US" b="1" dirty="0" smtClean="0"/>
            <a:t>3. Exhaustion</a:t>
          </a:r>
        </a:p>
        <a:p>
          <a:pPr algn="ctr"/>
          <a:r>
            <a:rPr lang="en-US" b="0" i="0" dirty="0" smtClean="0"/>
            <a:t>This stage is the result of prolonged or chronic stress. Struggling with stress for long periods can drain your physical, emotional, and mental resources to the point where your body no longer has strength to fight stress. You may give up or feel your situation is hopeless. Signs of exhaustion include:</a:t>
          </a:r>
        </a:p>
        <a:p>
          <a:pPr algn="ctr"/>
          <a:r>
            <a:rPr lang="en-US" b="0" i="0" dirty="0" smtClean="0"/>
            <a:t>fatigue</a:t>
          </a:r>
        </a:p>
        <a:p>
          <a:pPr algn="ctr"/>
          <a:r>
            <a:rPr lang="en-US" b="0" i="0" dirty="0" smtClean="0"/>
            <a:t>burnout</a:t>
          </a:r>
        </a:p>
        <a:p>
          <a:pPr algn="ctr"/>
          <a:r>
            <a:rPr lang="en-US" b="0" i="0" dirty="0" smtClean="0"/>
            <a:t>depression</a:t>
          </a:r>
        </a:p>
        <a:p>
          <a:pPr algn="ctr"/>
          <a:r>
            <a:rPr lang="en-US" b="0" i="0" dirty="0" smtClean="0"/>
            <a:t>anxiety</a:t>
          </a:r>
        </a:p>
        <a:p>
          <a:pPr algn="ctr"/>
          <a:r>
            <a:rPr lang="en-US" b="0" i="0" dirty="0" smtClean="0"/>
            <a:t>decreased stress tolerance</a:t>
          </a:r>
        </a:p>
        <a:p>
          <a:pPr algn="ctr"/>
          <a:r>
            <a:rPr lang="en-US" b="0" i="0" dirty="0" smtClean="0"/>
            <a:t>The physical effects of this stage also weaken your immune system and put you at risk for stress-related illnesses.</a:t>
          </a:r>
          <a:endParaRPr lang="en-US" b="1" dirty="0"/>
        </a:p>
      </dgm:t>
    </dgm:pt>
    <dgm:pt modelId="{CA8B5140-8822-44B8-9A8B-F51DEC7DFE8F}" type="parTrans" cxnId="{ABDECA82-169E-4BE0-9798-9157F1E2F9B8}">
      <dgm:prSet/>
      <dgm:spPr/>
      <dgm:t>
        <a:bodyPr/>
        <a:lstStyle/>
        <a:p>
          <a:endParaRPr lang="en-US"/>
        </a:p>
      </dgm:t>
    </dgm:pt>
    <dgm:pt modelId="{59D1E3A7-5AF7-4BB6-9168-89A4F6ABAB12}" type="sibTrans" cxnId="{ABDECA82-169E-4BE0-9798-9157F1E2F9B8}">
      <dgm:prSet/>
      <dgm:spPr/>
      <dgm:t>
        <a:bodyPr/>
        <a:lstStyle/>
        <a:p>
          <a:endParaRPr lang="en-US"/>
        </a:p>
      </dgm:t>
    </dgm:pt>
    <dgm:pt modelId="{DB7D0239-8183-4463-94C7-BAEAEA780466}" type="pres">
      <dgm:prSet presAssocID="{3A1024F0-219F-4A2C-B592-E7B996C125AB}" presName="Name0" presStyleCnt="0">
        <dgm:presLayoutVars>
          <dgm:dir/>
          <dgm:resizeHandles val="exact"/>
        </dgm:presLayoutVars>
      </dgm:prSet>
      <dgm:spPr/>
      <dgm:t>
        <a:bodyPr/>
        <a:lstStyle/>
        <a:p>
          <a:endParaRPr lang="en-US"/>
        </a:p>
      </dgm:t>
    </dgm:pt>
    <dgm:pt modelId="{B1A25BD1-D963-4FB3-AD4F-D1C867F7F5CA}" type="pres">
      <dgm:prSet presAssocID="{E9877623-B71F-4D15-BF3D-4BD5CE3DAEF0}" presName="node" presStyleLbl="node1" presStyleIdx="0" presStyleCnt="3" custScaleY="118544">
        <dgm:presLayoutVars>
          <dgm:bulletEnabled val="1"/>
        </dgm:presLayoutVars>
      </dgm:prSet>
      <dgm:spPr/>
      <dgm:t>
        <a:bodyPr/>
        <a:lstStyle/>
        <a:p>
          <a:endParaRPr lang="en-US"/>
        </a:p>
      </dgm:t>
    </dgm:pt>
    <dgm:pt modelId="{F25DFBE9-2A46-426D-BBC4-D3315BD9B4EB}" type="pres">
      <dgm:prSet presAssocID="{F65ADD64-48DE-45D4-9DD8-CE7FD485110E}" presName="sibTrans" presStyleLbl="sibTrans2D1" presStyleIdx="0" presStyleCnt="2"/>
      <dgm:spPr/>
      <dgm:t>
        <a:bodyPr/>
        <a:lstStyle/>
        <a:p>
          <a:endParaRPr lang="en-US"/>
        </a:p>
      </dgm:t>
    </dgm:pt>
    <dgm:pt modelId="{D254D37E-7265-4CBC-B54B-17B6C0B387EE}" type="pres">
      <dgm:prSet presAssocID="{F65ADD64-48DE-45D4-9DD8-CE7FD485110E}" presName="connectorText" presStyleLbl="sibTrans2D1" presStyleIdx="0" presStyleCnt="2"/>
      <dgm:spPr/>
      <dgm:t>
        <a:bodyPr/>
        <a:lstStyle/>
        <a:p>
          <a:endParaRPr lang="en-US"/>
        </a:p>
      </dgm:t>
    </dgm:pt>
    <dgm:pt modelId="{15140BC8-D678-4D65-95B2-2FC04C38DBF6}" type="pres">
      <dgm:prSet presAssocID="{6F11FB9B-16B4-4C09-8660-67291DF49954}" presName="node" presStyleLbl="node1" presStyleIdx="1" presStyleCnt="3" custScaleX="141694" custScaleY="119760">
        <dgm:presLayoutVars>
          <dgm:bulletEnabled val="1"/>
        </dgm:presLayoutVars>
      </dgm:prSet>
      <dgm:spPr/>
      <dgm:t>
        <a:bodyPr/>
        <a:lstStyle/>
        <a:p>
          <a:endParaRPr lang="en-US"/>
        </a:p>
      </dgm:t>
    </dgm:pt>
    <dgm:pt modelId="{A8EB720D-1505-4EFF-91F9-414B7CBBE54D}" type="pres">
      <dgm:prSet presAssocID="{B7117236-6EC3-4046-8B8B-B21ADB8BCCF1}" presName="sibTrans" presStyleLbl="sibTrans2D1" presStyleIdx="1" presStyleCnt="2"/>
      <dgm:spPr/>
      <dgm:t>
        <a:bodyPr/>
        <a:lstStyle/>
        <a:p>
          <a:endParaRPr lang="en-US"/>
        </a:p>
      </dgm:t>
    </dgm:pt>
    <dgm:pt modelId="{D8BC991A-ED5F-4B91-9D3D-50E48CBAEAD3}" type="pres">
      <dgm:prSet presAssocID="{B7117236-6EC3-4046-8B8B-B21ADB8BCCF1}" presName="connectorText" presStyleLbl="sibTrans2D1" presStyleIdx="1" presStyleCnt="2"/>
      <dgm:spPr/>
      <dgm:t>
        <a:bodyPr/>
        <a:lstStyle/>
        <a:p>
          <a:endParaRPr lang="en-US"/>
        </a:p>
      </dgm:t>
    </dgm:pt>
    <dgm:pt modelId="{C32F2B07-5222-4497-8752-C8E55F676567}" type="pres">
      <dgm:prSet presAssocID="{6DAB0AB7-129C-4953-B5B2-B767D40AF08F}" presName="node" presStyleLbl="node1" presStyleIdx="2" presStyleCnt="3" custScaleY="118544">
        <dgm:presLayoutVars>
          <dgm:bulletEnabled val="1"/>
        </dgm:presLayoutVars>
      </dgm:prSet>
      <dgm:spPr/>
      <dgm:t>
        <a:bodyPr/>
        <a:lstStyle/>
        <a:p>
          <a:endParaRPr lang="en-US"/>
        </a:p>
      </dgm:t>
    </dgm:pt>
  </dgm:ptLst>
  <dgm:cxnLst>
    <dgm:cxn modelId="{41CDEE6A-CE83-4648-A8C7-3E8331A78819}" type="presOf" srcId="{6F11FB9B-16B4-4C09-8660-67291DF49954}" destId="{15140BC8-D678-4D65-95B2-2FC04C38DBF6}" srcOrd="0" destOrd="0" presId="urn:microsoft.com/office/officeart/2005/8/layout/process1"/>
    <dgm:cxn modelId="{21A765EB-0BA3-4C04-8387-6C08471F1DAD}" type="presOf" srcId="{F65ADD64-48DE-45D4-9DD8-CE7FD485110E}" destId="{F25DFBE9-2A46-426D-BBC4-D3315BD9B4EB}" srcOrd="0" destOrd="0" presId="urn:microsoft.com/office/officeart/2005/8/layout/process1"/>
    <dgm:cxn modelId="{E226F74B-1A48-43FA-9802-8E8E91017223}" srcId="{3A1024F0-219F-4A2C-B592-E7B996C125AB}" destId="{E9877623-B71F-4D15-BF3D-4BD5CE3DAEF0}" srcOrd="0" destOrd="0" parTransId="{958722FE-893C-4530-A49F-EDD087CFDBB6}" sibTransId="{F65ADD64-48DE-45D4-9DD8-CE7FD485110E}"/>
    <dgm:cxn modelId="{CA023E7C-BDA2-4A42-B275-00C15A764B64}" type="presOf" srcId="{E9877623-B71F-4D15-BF3D-4BD5CE3DAEF0}" destId="{B1A25BD1-D963-4FB3-AD4F-D1C867F7F5CA}" srcOrd="0" destOrd="0" presId="urn:microsoft.com/office/officeart/2005/8/layout/process1"/>
    <dgm:cxn modelId="{282F6D61-56C4-4677-B7ED-52D5DF0B10B5}" type="presOf" srcId="{F65ADD64-48DE-45D4-9DD8-CE7FD485110E}" destId="{D254D37E-7265-4CBC-B54B-17B6C0B387EE}" srcOrd="1" destOrd="0" presId="urn:microsoft.com/office/officeart/2005/8/layout/process1"/>
    <dgm:cxn modelId="{73E2957D-61D6-47E8-A1F3-D3D2F9199B28}" type="presOf" srcId="{3A1024F0-219F-4A2C-B592-E7B996C125AB}" destId="{DB7D0239-8183-4463-94C7-BAEAEA780466}" srcOrd="0" destOrd="0" presId="urn:microsoft.com/office/officeart/2005/8/layout/process1"/>
    <dgm:cxn modelId="{9274CE88-4FD3-4DF7-862B-2E08988AB2D0}" srcId="{3A1024F0-219F-4A2C-B592-E7B996C125AB}" destId="{6F11FB9B-16B4-4C09-8660-67291DF49954}" srcOrd="1" destOrd="0" parTransId="{5045FB55-ED02-4C40-98C3-F41D78704263}" sibTransId="{B7117236-6EC3-4046-8B8B-B21ADB8BCCF1}"/>
    <dgm:cxn modelId="{7894A125-AFEB-4B2E-93A9-CCC9DEE55CF3}" type="presOf" srcId="{B7117236-6EC3-4046-8B8B-B21ADB8BCCF1}" destId="{A8EB720D-1505-4EFF-91F9-414B7CBBE54D}" srcOrd="0" destOrd="0" presId="urn:microsoft.com/office/officeart/2005/8/layout/process1"/>
    <dgm:cxn modelId="{12A33ACA-730B-45DA-828B-1ECEDD07B40F}" type="presOf" srcId="{6DAB0AB7-129C-4953-B5B2-B767D40AF08F}" destId="{C32F2B07-5222-4497-8752-C8E55F676567}" srcOrd="0" destOrd="0" presId="urn:microsoft.com/office/officeart/2005/8/layout/process1"/>
    <dgm:cxn modelId="{F27F5972-2E15-49BC-857F-19BF9A6657D5}" type="presOf" srcId="{B7117236-6EC3-4046-8B8B-B21ADB8BCCF1}" destId="{D8BC991A-ED5F-4B91-9D3D-50E48CBAEAD3}" srcOrd="1" destOrd="0" presId="urn:microsoft.com/office/officeart/2005/8/layout/process1"/>
    <dgm:cxn modelId="{ABDECA82-169E-4BE0-9798-9157F1E2F9B8}" srcId="{3A1024F0-219F-4A2C-B592-E7B996C125AB}" destId="{6DAB0AB7-129C-4953-B5B2-B767D40AF08F}" srcOrd="2" destOrd="0" parTransId="{CA8B5140-8822-44B8-9A8B-F51DEC7DFE8F}" sibTransId="{59D1E3A7-5AF7-4BB6-9168-89A4F6ABAB12}"/>
    <dgm:cxn modelId="{BF03E17E-7A39-4D40-94DC-9601D31327D6}" type="presParOf" srcId="{DB7D0239-8183-4463-94C7-BAEAEA780466}" destId="{B1A25BD1-D963-4FB3-AD4F-D1C867F7F5CA}" srcOrd="0" destOrd="0" presId="urn:microsoft.com/office/officeart/2005/8/layout/process1"/>
    <dgm:cxn modelId="{967FFF54-CB98-4C02-9DB4-7690B7E8956B}" type="presParOf" srcId="{DB7D0239-8183-4463-94C7-BAEAEA780466}" destId="{F25DFBE9-2A46-426D-BBC4-D3315BD9B4EB}" srcOrd="1" destOrd="0" presId="urn:microsoft.com/office/officeart/2005/8/layout/process1"/>
    <dgm:cxn modelId="{62801E9B-2AF7-4756-AE2B-2BD5D4616C1B}" type="presParOf" srcId="{F25DFBE9-2A46-426D-BBC4-D3315BD9B4EB}" destId="{D254D37E-7265-4CBC-B54B-17B6C0B387EE}" srcOrd="0" destOrd="0" presId="urn:microsoft.com/office/officeart/2005/8/layout/process1"/>
    <dgm:cxn modelId="{5E50AA2D-C79A-4448-BB6C-13ABEE542961}" type="presParOf" srcId="{DB7D0239-8183-4463-94C7-BAEAEA780466}" destId="{15140BC8-D678-4D65-95B2-2FC04C38DBF6}" srcOrd="2" destOrd="0" presId="urn:microsoft.com/office/officeart/2005/8/layout/process1"/>
    <dgm:cxn modelId="{DA6A949A-C74E-47AB-AA3C-ED54244C130C}" type="presParOf" srcId="{DB7D0239-8183-4463-94C7-BAEAEA780466}" destId="{A8EB720D-1505-4EFF-91F9-414B7CBBE54D}" srcOrd="3" destOrd="0" presId="urn:microsoft.com/office/officeart/2005/8/layout/process1"/>
    <dgm:cxn modelId="{0368D7E0-91F8-4716-88B5-0AE0296B5C00}" type="presParOf" srcId="{A8EB720D-1505-4EFF-91F9-414B7CBBE54D}" destId="{D8BC991A-ED5F-4B91-9D3D-50E48CBAEAD3}" srcOrd="0" destOrd="0" presId="urn:microsoft.com/office/officeart/2005/8/layout/process1"/>
    <dgm:cxn modelId="{0CFC6DA5-662F-416C-9A8D-9E92A27846F1}" type="presParOf" srcId="{DB7D0239-8183-4463-94C7-BAEAEA780466}" destId="{C32F2B07-5222-4497-8752-C8E55F676567}"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02BBF35D-DB1B-4674-8134-4149330C13BF}"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9FB5A99F-7914-4A5D-B70A-DE140AAE2236}">
      <dgm:prSet phldrT="[Text]"/>
      <dgm:spPr/>
      <dgm:t>
        <a:bodyPr/>
        <a:lstStyle/>
        <a:p>
          <a:r>
            <a:rPr lang="en-US" dirty="0" err="1" smtClean="0"/>
            <a:t>Zehra</a:t>
          </a:r>
          <a:r>
            <a:rPr lang="en-US" dirty="0" smtClean="0"/>
            <a:t> is a college student in the middle of her semester, she is strongly motivated to do well in her semester. One day she receives a call from her home that her friend is admitted in hospital  She leaves college and drives for 16 hours to hospital. Her friend is admitted, the shock and disbelief is very overwhelming for </a:t>
          </a:r>
          <a:r>
            <a:rPr lang="en-US" dirty="0" err="1" smtClean="0"/>
            <a:t>Zehra’s</a:t>
          </a:r>
          <a:r>
            <a:rPr lang="en-US" dirty="0" smtClean="0"/>
            <a:t> initial alarm stage reaction.</a:t>
          </a:r>
          <a:endParaRPr lang="en-US" dirty="0"/>
        </a:p>
      </dgm:t>
    </dgm:pt>
    <dgm:pt modelId="{F8394864-DA05-4CA0-901E-3A533DB7652F}" type="parTrans" cxnId="{1F26F37E-7013-4AB8-BDF2-97796AEA8597}">
      <dgm:prSet/>
      <dgm:spPr/>
      <dgm:t>
        <a:bodyPr/>
        <a:lstStyle/>
        <a:p>
          <a:endParaRPr lang="en-US"/>
        </a:p>
      </dgm:t>
    </dgm:pt>
    <dgm:pt modelId="{E97939C0-A271-4573-B368-243F752CB7BB}" type="sibTrans" cxnId="{1F26F37E-7013-4AB8-BDF2-97796AEA8597}">
      <dgm:prSet/>
      <dgm:spPr/>
      <dgm:t>
        <a:bodyPr/>
        <a:lstStyle/>
        <a:p>
          <a:endParaRPr lang="en-US"/>
        </a:p>
      </dgm:t>
    </dgm:pt>
    <dgm:pt modelId="{07B428DD-100B-4EAB-9038-EEFCFA905A02}">
      <dgm:prSet/>
      <dgm:spPr/>
      <dgm:t>
        <a:bodyPr/>
        <a:lstStyle/>
        <a:p>
          <a:r>
            <a:rPr lang="en-US" dirty="0" smtClean="0"/>
            <a:t>Resistance stage:  As her friend shows signs of recovery, but still will be admitted in the hospital for 3 days. There is little help </a:t>
          </a:r>
          <a:r>
            <a:rPr lang="en-US" dirty="0" err="1" smtClean="0"/>
            <a:t>Zehra</a:t>
          </a:r>
          <a:r>
            <a:rPr lang="en-US" dirty="0" smtClean="0"/>
            <a:t> can do about it and she feels she cant leave the situation and go back to college now. Every day she stays at hospital, she gets further behind in her classes. </a:t>
          </a:r>
          <a:endParaRPr lang="en-US" dirty="0"/>
        </a:p>
      </dgm:t>
    </dgm:pt>
    <dgm:pt modelId="{6F8CA7B6-3E4E-4542-92A4-C279052AEFC6}" type="parTrans" cxnId="{A920F856-7782-49B2-AD23-7EB53221B935}">
      <dgm:prSet/>
      <dgm:spPr/>
      <dgm:t>
        <a:bodyPr/>
        <a:lstStyle/>
        <a:p>
          <a:endParaRPr lang="en-US"/>
        </a:p>
      </dgm:t>
    </dgm:pt>
    <dgm:pt modelId="{15C7F7FC-FB80-40BC-806A-B2BA7A16B3A9}" type="sibTrans" cxnId="{A920F856-7782-49B2-AD23-7EB53221B935}">
      <dgm:prSet/>
      <dgm:spPr/>
      <dgm:t>
        <a:bodyPr/>
        <a:lstStyle/>
        <a:p>
          <a:endParaRPr lang="en-US"/>
        </a:p>
      </dgm:t>
    </dgm:pt>
    <dgm:pt modelId="{D9881A36-B9AE-4E87-B171-FD45C52B646A}">
      <dgm:prSet phldrT="[Text]"/>
      <dgm:spPr/>
      <dgm:t>
        <a:bodyPr/>
        <a:lstStyle/>
        <a:p>
          <a:r>
            <a:rPr lang="en-US" dirty="0" err="1" smtClean="0"/>
            <a:t>Zehra</a:t>
          </a:r>
          <a:r>
            <a:rPr lang="en-US" dirty="0" smtClean="0"/>
            <a:t> becomes more sensitive to her problems as she feels stuck. With time, she becomes vulnerable to physical disease or infections like respiratory difficulties, skin rashes high BP. If </a:t>
          </a:r>
          <a:r>
            <a:rPr lang="en-US" dirty="0" err="1" smtClean="0"/>
            <a:t>Zehra</a:t>
          </a:r>
          <a:r>
            <a:rPr lang="en-US" dirty="0" smtClean="0"/>
            <a:t> can not find any useful way to deal with the stress she is experiencing, her physical reaction on the still-present stressors may be exhaustion. </a:t>
          </a:r>
          <a:endParaRPr lang="en-US" dirty="0"/>
        </a:p>
      </dgm:t>
    </dgm:pt>
    <dgm:pt modelId="{08E89B27-1951-4102-9A87-C85FE82BC9ED}" type="parTrans" cxnId="{65D2783A-4CE5-4456-917D-28223E08D82A}">
      <dgm:prSet/>
      <dgm:spPr/>
      <dgm:t>
        <a:bodyPr/>
        <a:lstStyle/>
        <a:p>
          <a:endParaRPr lang="en-US"/>
        </a:p>
      </dgm:t>
    </dgm:pt>
    <dgm:pt modelId="{989B4A4E-C40F-444C-B5D3-F09B3FFD321D}" type="sibTrans" cxnId="{65D2783A-4CE5-4456-917D-28223E08D82A}">
      <dgm:prSet/>
      <dgm:spPr/>
      <dgm:t>
        <a:bodyPr/>
        <a:lstStyle/>
        <a:p>
          <a:endParaRPr lang="en-US"/>
        </a:p>
      </dgm:t>
    </dgm:pt>
    <dgm:pt modelId="{2878C237-A61D-4A2D-B51C-43166DF28BEA}">
      <dgm:prSet phldrT="[Text]"/>
      <dgm:spPr/>
      <dgm:t>
        <a:bodyPr/>
        <a:lstStyle/>
        <a:p>
          <a:r>
            <a:rPr lang="en-US" smtClean="0"/>
            <a:t>At </a:t>
          </a:r>
          <a:r>
            <a:rPr lang="en-US" dirty="0" smtClean="0"/>
            <a:t>this stage, her bodily resources are nearly depleted. She is running out of time and energy. She may break down psychologically-example depression or physically or both. In extreme situations if the exhaustion stage remains for a long time like years, can lead to death</a:t>
          </a:r>
          <a:endParaRPr lang="en-US" dirty="0"/>
        </a:p>
      </dgm:t>
    </dgm:pt>
    <dgm:pt modelId="{2B4ECECF-A623-47AA-8FC1-50431644AC80}" type="parTrans" cxnId="{3CF628AB-D307-426A-9182-54F6A0FCD3B0}">
      <dgm:prSet/>
      <dgm:spPr/>
      <dgm:t>
        <a:bodyPr/>
        <a:lstStyle/>
        <a:p>
          <a:endParaRPr lang="en-US"/>
        </a:p>
      </dgm:t>
    </dgm:pt>
    <dgm:pt modelId="{4B070A38-75B9-4CEA-BCEB-13C3F42FDECF}" type="sibTrans" cxnId="{3CF628AB-D307-426A-9182-54F6A0FCD3B0}">
      <dgm:prSet/>
      <dgm:spPr/>
      <dgm:t>
        <a:bodyPr/>
        <a:lstStyle/>
        <a:p>
          <a:endParaRPr lang="en-US"/>
        </a:p>
      </dgm:t>
    </dgm:pt>
    <dgm:pt modelId="{3C06959F-0375-4D08-BF28-04CD1D9E9173}" type="pres">
      <dgm:prSet presAssocID="{02BBF35D-DB1B-4674-8134-4149330C13BF}" presName="vert0" presStyleCnt="0">
        <dgm:presLayoutVars>
          <dgm:dir/>
          <dgm:animOne val="branch"/>
          <dgm:animLvl val="lvl"/>
        </dgm:presLayoutVars>
      </dgm:prSet>
      <dgm:spPr/>
      <dgm:t>
        <a:bodyPr/>
        <a:lstStyle/>
        <a:p>
          <a:endParaRPr lang="en-US"/>
        </a:p>
      </dgm:t>
    </dgm:pt>
    <dgm:pt modelId="{F6D098DE-6CE9-4C66-A07F-A180AFCE9559}" type="pres">
      <dgm:prSet presAssocID="{9FB5A99F-7914-4A5D-B70A-DE140AAE2236}" presName="thickLine" presStyleLbl="alignNode1" presStyleIdx="0" presStyleCnt="4"/>
      <dgm:spPr/>
      <dgm:t>
        <a:bodyPr/>
        <a:lstStyle/>
        <a:p>
          <a:endParaRPr lang="en-US"/>
        </a:p>
      </dgm:t>
    </dgm:pt>
    <dgm:pt modelId="{6847741A-95B3-4932-88B1-B935D64C0D67}" type="pres">
      <dgm:prSet presAssocID="{9FB5A99F-7914-4A5D-B70A-DE140AAE2236}" presName="horz1" presStyleCnt="0"/>
      <dgm:spPr/>
      <dgm:t>
        <a:bodyPr/>
        <a:lstStyle/>
        <a:p>
          <a:endParaRPr lang="en-US"/>
        </a:p>
      </dgm:t>
    </dgm:pt>
    <dgm:pt modelId="{E1CCE079-E0D1-46AA-AC6A-D32DAA73B2D4}" type="pres">
      <dgm:prSet presAssocID="{9FB5A99F-7914-4A5D-B70A-DE140AAE2236}" presName="tx1" presStyleLbl="revTx" presStyleIdx="0" presStyleCnt="4"/>
      <dgm:spPr/>
      <dgm:t>
        <a:bodyPr/>
        <a:lstStyle/>
        <a:p>
          <a:endParaRPr lang="en-US"/>
        </a:p>
      </dgm:t>
    </dgm:pt>
    <dgm:pt modelId="{F3B86E72-67FE-4C8A-B0CA-71074FC8FD78}" type="pres">
      <dgm:prSet presAssocID="{9FB5A99F-7914-4A5D-B70A-DE140AAE2236}" presName="vert1" presStyleCnt="0"/>
      <dgm:spPr/>
      <dgm:t>
        <a:bodyPr/>
        <a:lstStyle/>
        <a:p>
          <a:endParaRPr lang="en-US"/>
        </a:p>
      </dgm:t>
    </dgm:pt>
    <dgm:pt modelId="{72D9A158-9A3B-4AC7-AF76-F3B92F0CCEF0}" type="pres">
      <dgm:prSet presAssocID="{07B428DD-100B-4EAB-9038-EEFCFA905A02}" presName="thickLine" presStyleLbl="alignNode1" presStyleIdx="1" presStyleCnt="4"/>
      <dgm:spPr/>
      <dgm:t>
        <a:bodyPr/>
        <a:lstStyle/>
        <a:p>
          <a:endParaRPr lang="en-US"/>
        </a:p>
      </dgm:t>
    </dgm:pt>
    <dgm:pt modelId="{BFB8A080-7A79-434F-8BDF-F6CD074702B4}" type="pres">
      <dgm:prSet presAssocID="{07B428DD-100B-4EAB-9038-EEFCFA905A02}" presName="horz1" presStyleCnt="0"/>
      <dgm:spPr/>
      <dgm:t>
        <a:bodyPr/>
        <a:lstStyle/>
        <a:p>
          <a:endParaRPr lang="en-US"/>
        </a:p>
      </dgm:t>
    </dgm:pt>
    <dgm:pt modelId="{42E12B73-DFC9-46BF-918C-755E6DBB4D3B}" type="pres">
      <dgm:prSet presAssocID="{07B428DD-100B-4EAB-9038-EEFCFA905A02}" presName="tx1" presStyleLbl="revTx" presStyleIdx="1" presStyleCnt="4"/>
      <dgm:spPr/>
      <dgm:t>
        <a:bodyPr/>
        <a:lstStyle/>
        <a:p>
          <a:endParaRPr lang="en-US"/>
        </a:p>
      </dgm:t>
    </dgm:pt>
    <dgm:pt modelId="{1143A96A-7370-4D20-946D-48C4CFA91F25}" type="pres">
      <dgm:prSet presAssocID="{07B428DD-100B-4EAB-9038-EEFCFA905A02}" presName="vert1" presStyleCnt="0"/>
      <dgm:spPr/>
      <dgm:t>
        <a:bodyPr/>
        <a:lstStyle/>
        <a:p>
          <a:endParaRPr lang="en-US"/>
        </a:p>
      </dgm:t>
    </dgm:pt>
    <dgm:pt modelId="{6AE4154F-F578-4E80-B275-FAC4A795213E}" type="pres">
      <dgm:prSet presAssocID="{D9881A36-B9AE-4E87-B171-FD45C52B646A}" presName="thickLine" presStyleLbl="alignNode1" presStyleIdx="2" presStyleCnt="4"/>
      <dgm:spPr/>
    </dgm:pt>
    <dgm:pt modelId="{83653654-D6DA-42C1-AECB-B8302DD9555A}" type="pres">
      <dgm:prSet presAssocID="{D9881A36-B9AE-4E87-B171-FD45C52B646A}" presName="horz1" presStyleCnt="0"/>
      <dgm:spPr/>
    </dgm:pt>
    <dgm:pt modelId="{2C6C82BE-9AF9-4CB1-98F0-148DEF62C993}" type="pres">
      <dgm:prSet presAssocID="{D9881A36-B9AE-4E87-B171-FD45C52B646A}" presName="tx1" presStyleLbl="revTx" presStyleIdx="2" presStyleCnt="4"/>
      <dgm:spPr/>
      <dgm:t>
        <a:bodyPr/>
        <a:lstStyle/>
        <a:p>
          <a:endParaRPr lang="en-US"/>
        </a:p>
      </dgm:t>
    </dgm:pt>
    <dgm:pt modelId="{7F858259-D7D8-42B8-AFF9-CBBB2631EAFA}" type="pres">
      <dgm:prSet presAssocID="{D9881A36-B9AE-4E87-B171-FD45C52B646A}" presName="vert1" presStyleCnt="0"/>
      <dgm:spPr/>
    </dgm:pt>
    <dgm:pt modelId="{D03A9411-6793-4D9F-85A8-14B194839573}" type="pres">
      <dgm:prSet presAssocID="{2878C237-A61D-4A2D-B51C-43166DF28BEA}" presName="thickLine" presStyleLbl="alignNode1" presStyleIdx="3" presStyleCnt="4"/>
      <dgm:spPr/>
    </dgm:pt>
    <dgm:pt modelId="{9DA96FC1-8E68-48A2-9861-FE14811E8847}" type="pres">
      <dgm:prSet presAssocID="{2878C237-A61D-4A2D-B51C-43166DF28BEA}" presName="horz1" presStyleCnt="0"/>
      <dgm:spPr/>
    </dgm:pt>
    <dgm:pt modelId="{A0EB1E64-FF92-4AD1-AB21-30377C3BE9F4}" type="pres">
      <dgm:prSet presAssocID="{2878C237-A61D-4A2D-B51C-43166DF28BEA}" presName="tx1" presStyleLbl="revTx" presStyleIdx="3" presStyleCnt="4"/>
      <dgm:spPr/>
      <dgm:t>
        <a:bodyPr/>
        <a:lstStyle/>
        <a:p>
          <a:endParaRPr lang="en-US"/>
        </a:p>
      </dgm:t>
    </dgm:pt>
    <dgm:pt modelId="{D58AB3A4-39CD-4B4F-B4F8-6138E1F384FD}" type="pres">
      <dgm:prSet presAssocID="{2878C237-A61D-4A2D-B51C-43166DF28BEA}" presName="vert1" presStyleCnt="0"/>
      <dgm:spPr/>
    </dgm:pt>
  </dgm:ptLst>
  <dgm:cxnLst>
    <dgm:cxn modelId="{A920F856-7782-49B2-AD23-7EB53221B935}" srcId="{02BBF35D-DB1B-4674-8134-4149330C13BF}" destId="{07B428DD-100B-4EAB-9038-EEFCFA905A02}" srcOrd="1" destOrd="0" parTransId="{6F8CA7B6-3E4E-4542-92A4-C279052AEFC6}" sibTransId="{15C7F7FC-FB80-40BC-806A-B2BA7A16B3A9}"/>
    <dgm:cxn modelId="{8A2C388C-26DE-4955-BA41-6B28BB673CF0}" type="presOf" srcId="{2878C237-A61D-4A2D-B51C-43166DF28BEA}" destId="{A0EB1E64-FF92-4AD1-AB21-30377C3BE9F4}" srcOrd="0" destOrd="0" presId="urn:microsoft.com/office/officeart/2008/layout/LinedList"/>
    <dgm:cxn modelId="{10ADBB9F-6B56-436C-81CE-B64515EABCE5}" type="presOf" srcId="{07B428DD-100B-4EAB-9038-EEFCFA905A02}" destId="{42E12B73-DFC9-46BF-918C-755E6DBB4D3B}" srcOrd="0" destOrd="0" presId="urn:microsoft.com/office/officeart/2008/layout/LinedList"/>
    <dgm:cxn modelId="{1F26F37E-7013-4AB8-BDF2-97796AEA8597}" srcId="{02BBF35D-DB1B-4674-8134-4149330C13BF}" destId="{9FB5A99F-7914-4A5D-B70A-DE140AAE2236}" srcOrd="0" destOrd="0" parTransId="{F8394864-DA05-4CA0-901E-3A533DB7652F}" sibTransId="{E97939C0-A271-4573-B368-243F752CB7BB}"/>
    <dgm:cxn modelId="{65D2783A-4CE5-4456-917D-28223E08D82A}" srcId="{02BBF35D-DB1B-4674-8134-4149330C13BF}" destId="{D9881A36-B9AE-4E87-B171-FD45C52B646A}" srcOrd="2" destOrd="0" parTransId="{08E89B27-1951-4102-9A87-C85FE82BC9ED}" sibTransId="{989B4A4E-C40F-444C-B5D3-F09B3FFD321D}"/>
    <dgm:cxn modelId="{B5E532B5-6344-44E2-BAF7-809E7053C846}" type="presOf" srcId="{D9881A36-B9AE-4E87-B171-FD45C52B646A}" destId="{2C6C82BE-9AF9-4CB1-98F0-148DEF62C993}" srcOrd="0" destOrd="0" presId="urn:microsoft.com/office/officeart/2008/layout/LinedList"/>
    <dgm:cxn modelId="{D9212269-6F6B-4DA5-849D-260605678460}" type="presOf" srcId="{02BBF35D-DB1B-4674-8134-4149330C13BF}" destId="{3C06959F-0375-4D08-BF28-04CD1D9E9173}" srcOrd="0" destOrd="0" presId="urn:microsoft.com/office/officeart/2008/layout/LinedList"/>
    <dgm:cxn modelId="{3CF628AB-D307-426A-9182-54F6A0FCD3B0}" srcId="{02BBF35D-DB1B-4674-8134-4149330C13BF}" destId="{2878C237-A61D-4A2D-B51C-43166DF28BEA}" srcOrd="3" destOrd="0" parTransId="{2B4ECECF-A623-47AA-8FC1-50431644AC80}" sibTransId="{4B070A38-75B9-4CEA-BCEB-13C3F42FDECF}"/>
    <dgm:cxn modelId="{11B9D1C8-B509-40AE-8483-B011C9B01546}" type="presOf" srcId="{9FB5A99F-7914-4A5D-B70A-DE140AAE2236}" destId="{E1CCE079-E0D1-46AA-AC6A-D32DAA73B2D4}" srcOrd="0" destOrd="0" presId="urn:microsoft.com/office/officeart/2008/layout/LinedList"/>
    <dgm:cxn modelId="{96DC228E-E379-4107-933E-9E460D3BD960}" type="presParOf" srcId="{3C06959F-0375-4D08-BF28-04CD1D9E9173}" destId="{F6D098DE-6CE9-4C66-A07F-A180AFCE9559}" srcOrd="0" destOrd="0" presId="urn:microsoft.com/office/officeart/2008/layout/LinedList"/>
    <dgm:cxn modelId="{370DAA05-F337-499A-9838-4ED20DF3C813}" type="presParOf" srcId="{3C06959F-0375-4D08-BF28-04CD1D9E9173}" destId="{6847741A-95B3-4932-88B1-B935D64C0D67}" srcOrd="1" destOrd="0" presId="urn:microsoft.com/office/officeart/2008/layout/LinedList"/>
    <dgm:cxn modelId="{F6F9E861-4214-444D-BC52-5910BF6F80D9}" type="presParOf" srcId="{6847741A-95B3-4932-88B1-B935D64C0D67}" destId="{E1CCE079-E0D1-46AA-AC6A-D32DAA73B2D4}" srcOrd="0" destOrd="0" presId="urn:microsoft.com/office/officeart/2008/layout/LinedList"/>
    <dgm:cxn modelId="{D685CEB8-4F6D-486A-9F58-C8C5E3182318}" type="presParOf" srcId="{6847741A-95B3-4932-88B1-B935D64C0D67}" destId="{F3B86E72-67FE-4C8A-B0CA-71074FC8FD78}" srcOrd="1" destOrd="0" presId="urn:microsoft.com/office/officeart/2008/layout/LinedList"/>
    <dgm:cxn modelId="{A94F69E6-8CA0-4881-A3B3-9E21B9C5CBBF}" type="presParOf" srcId="{3C06959F-0375-4D08-BF28-04CD1D9E9173}" destId="{72D9A158-9A3B-4AC7-AF76-F3B92F0CCEF0}" srcOrd="2" destOrd="0" presId="urn:microsoft.com/office/officeart/2008/layout/LinedList"/>
    <dgm:cxn modelId="{48824BF3-8675-4D95-84EF-FDC99368116C}" type="presParOf" srcId="{3C06959F-0375-4D08-BF28-04CD1D9E9173}" destId="{BFB8A080-7A79-434F-8BDF-F6CD074702B4}" srcOrd="3" destOrd="0" presId="urn:microsoft.com/office/officeart/2008/layout/LinedList"/>
    <dgm:cxn modelId="{613D369E-E794-4A24-988E-FF2F21AC61CB}" type="presParOf" srcId="{BFB8A080-7A79-434F-8BDF-F6CD074702B4}" destId="{42E12B73-DFC9-46BF-918C-755E6DBB4D3B}" srcOrd="0" destOrd="0" presId="urn:microsoft.com/office/officeart/2008/layout/LinedList"/>
    <dgm:cxn modelId="{51415BC7-8840-476E-BFC4-53F0A48D7490}" type="presParOf" srcId="{BFB8A080-7A79-434F-8BDF-F6CD074702B4}" destId="{1143A96A-7370-4D20-946D-48C4CFA91F25}" srcOrd="1" destOrd="0" presId="urn:microsoft.com/office/officeart/2008/layout/LinedList"/>
    <dgm:cxn modelId="{430DF1D5-6A2F-4820-BD40-D2C2B5B364BE}" type="presParOf" srcId="{3C06959F-0375-4D08-BF28-04CD1D9E9173}" destId="{6AE4154F-F578-4E80-B275-FAC4A795213E}" srcOrd="4" destOrd="0" presId="urn:microsoft.com/office/officeart/2008/layout/LinedList"/>
    <dgm:cxn modelId="{96AEEB6A-C19A-4090-8E74-D10AAAABBA3A}" type="presParOf" srcId="{3C06959F-0375-4D08-BF28-04CD1D9E9173}" destId="{83653654-D6DA-42C1-AECB-B8302DD9555A}" srcOrd="5" destOrd="0" presId="urn:microsoft.com/office/officeart/2008/layout/LinedList"/>
    <dgm:cxn modelId="{001BE805-2260-4401-976A-51144B96DA79}" type="presParOf" srcId="{83653654-D6DA-42C1-AECB-B8302DD9555A}" destId="{2C6C82BE-9AF9-4CB1-98F0-148DEF62C993}" srcOrd="0" destOrd="0" presId="urn:microsoft.com/office/officeart/2008/layout/LinedList"/>
    <dgm:cxn modelId="{137402E4-6758-4724-AB08-3CC06B867BB8}" type="presParOf" srcId="{83653654-D6DA-42C1-AECB-B8302DD9555A}" destId="{7F858259-D7D8-42B8-AFF9-CBBB2631EAFA}" srcOrd="1" destOrd="0" presId="urn:microsoft.com/office/officeart/2008/layout/LinedList"/>
    <dgm:cxn modelId="{7C1668D7-115F-4DE4-AD63-0F8016CB5BE5}" type="presParOf" srcId="{3C06959F-0375-4D08-BF28-04CD1D9E9173}" destId="{D03A9411-6793-4D9F-85A8-14B194839573}" srcOrd="6" destOrd="0" presId="urn:microsoft.com/office/officeart/2008/layout/LinedList"/>
    <dgm:cxn modelId="{363284AF-848E-4000-95F7-D1AB67959805}" type="presParOf" srcId="{3C06959F-0375-4D08-BF28-04CD1D9E9173}" destId="{9DA96FC1-8E68-48A2-9861-FE14811E8847}" srcOrd="7" destOrd="0" presId="urn:microsoft.com/office/officeart/2008/layout/LinedList"/>
    <dgm:cxn modelId="{1EA551EA-1FEE-4223-843B-31C1AA284278}" type="presParOf" srcId="{9DA96FC1-8E68-48A2-9861-FE14811E8847}" destId="{A0EB1E64-FF92-4AD1-AB21-30377C3BE9F4}" srcOrd="0" destOrd="0" presId="urn:microsoft.com/office/officeart/2008/layout/LinedList"/>
    <dgm:cxn modelId="{AC033C0D-B7A9-4FF8-84D3-6E159235C9EF}" type="presParOf" srcId="{9DA96FC1-8E68-48A2-9861-FE14811E8847}" destId="{D58AB3A4-39CD-4B4F-B4F8-6138E1F384F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0F17FD4D-FA0E-455F-A2A0-CDC95CF5B9A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626F2E20-5A6A-4C83-8420-53785BCBDB97}">
      <dgm:prSet phldrT="[Text]"/>
      <dgm:spPr>
        <a:solidFill>
          <a:srgbClr val="CCCC00"/>
        </a:solidFill>
      </dgm:spPr>
      <dgm:t>
        <a:bodyPr/>
        <a:lstStyle/>
        <a:p>
          <a:pPr algn="ctr"/>
          <a:r>
            <a:rPr lang="en-US" dirty="0" smtClean="0">
              <a:solidFill>
                <a:schemeClr val="tx1"/>
              </a:solidFill>
              <a:latin typeface="Arial Black" panose="020B0A04020102020204" pitchFamily="34" charset="0"/>
            </a:rPr>
            <a:t>Example </a:t>
          </a:r>
          <a:endParaRPr lang="en-US" dirty="0">
            <a:solidFill>
              <a:schemeClr val="tx1"/>
            </a:solidFill>
            <a:latin typeface="Arial Black" panose="020B0A04020102020204" pitchFamily="34" charset="0"/>
          </a:endParaRPr>
        </a:p>
      </dgm:t>
    </dgm:pt>
    <dgm:pt modelId="{6EBACCDE-FEF7-42E5-9131-A0BBA1CEF1CE}" type="parTrans" cxnId="{8B4B418A-2B03-4DDF-A7A6-D0C374EE30B0}">
      <dgm:prSet/>
      <dgm:spPr/>
      <dgm:t>
        <a:bodyPr/>
        <a:lstStyle/>
        <a:p>
          <a:endParaRPr lang="en-US"/>
        </a:p>
      </dgm:t>
    </dgm:pt>
    <dgm:pt modelId="{C41E9DDB-0E70-4C0A-AE46-D40B83C3652B}" type="sibTrans" cxnId="{8B4B418A-2B03-4DDF-A7A6-D0C374EE30B0}">
      <dgm:prSet/>
      <dgm:spPr/>
      <dgm:t>
        <a:bodyPr/>
        <a:lstStyle/>
        <a:p>
          <a:endParaRPr lang="en-US"/>
        </a:p>
      </dgm:t>
    </dgm:pt>
    <dgm:pt modelId="{5B76CF95-48BC-41E2-B94B-CD1E265D0CC3}" type="pres">
      <dgm:prSet presAssocID="{0F17FD4D-FA0E-455F-A2A0-CDC95CF5B9AA}" presName="linear" presStyleCnt="0">
        <dgm:presLayoutVars>
          <dgm:animLvl val="lvl"/>
          <dgm:resizeHandles val="exact"/>
        </dgm:presLayoutVars>
      </dgm:prSet>
      <dgm:spPr/>
      <dgm:t>
        <a:bodyPr/>
        <a:lstStyle/>
        <a:p>
          <a:endParaRPr lang="en-US"/>
        </a:p>
      </dgm:t>
    </dgm:pt>
    <dgm:pt modelId="{97308C83-4E62-4348-BB73-2F72A373CC8E}" type="pres">
      <dgm:prSet presAssocID="{626F2E20-5A6A-4C83-8420-53785BCBDB97}" presName="parentText" presStyleLbl="node1" presStyleIdx="0" presStyleCnt="1" custLinFactNeighborY="-21052">
        <dgm:presLayoutVars>
          <dgm:chMax val="0"/>
          <dgm:bulletEnabled val="1"/>
        </dgm:presLayoutVars>
      </dgm:prSet>
      <dgm:spPr/>
      <dgm:t>
        <a:bodyPr/>
        <a:lstStyle/>
        <a:p>
          <a:endParaRPr lang="en-US"/>
        </a:p>
      </dgm:t>
    </dgm:pt>
  </dgm:ptLst>
  <dgm:cxnLst>
    <dgm:cxn modelId="{8B4B418A-2B03-4DDF-A7A6-D0C374EE30B0}" srcId="{0F17FD4D-FA0E-455F-A2A0-CDC95CF5B9AA}" destId="{626F2E20-5A6A-4C83-8420-53785BCBDB97}" srcOrd="0" destOrd="0" parTransId="{6EBACCDE-FEF7-42E5-9131-A0BBA1CEF1CE}" sibTransId="{C41E9DDB-0E70-4C0A-AE46-D40B83C3652B}"/>
    <dgm:cxn modelId="{5CFE8A21-57F2-4A7F-9919-B82D1A9F4158}" type="presOf" srcId="{0F17FD4D-FA0E-455F-A2A0-CDC95CF5B9AA}" destId="{5B76CF95-48BC-41E2-B94B-CD1E265D0CC3}" srcOrd="0" destOrd="0" presId="urn:microsoft.com/office/officeart/2005/8/layout/vList2"/>
    <dgm:cxn modelId="{34583E90-9DCD-4E9D-8A2B-E8561763BAC6}" type="presOf" srcId="{626F2E20-5A6A-4C83-8420-53785BCBDB97}" destId="{97308C83-4E62-4348-BB73-2F72A373CC8E}" srcOrd="0" destOrd="0" presId="urn:microsoft.com/office/officeart/2005/8/layout/vList2"/>
    <dgm:cxn modelId="{0B91309A-9A96-4CF3-87F4-306902C94A9F}" type="presParOf" srcId="{5B76CF95-48BC-41E2-B94B-CD1E265D0CC3}" destId="{97308C83-4E62-4348-BB73-2F72A373CC8E}"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ABAF494C-AD02-4BA2-849F-164E65431E0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3FC5ED67-786A-4707-9DDC-0C2A6642F907}">
      <dgm:prSet phldrT="[Text]"/>
      <dgm:spPr>
        <a:solidFill>
          <a:srgbClr val="CCCC00"/>
        </a:solidFill>
      </dgm:spPr>
      <dgm:t>
        <a:bodyPr/>
        <a:lstStyle/>
        <a:p>
          <a:pPr algn="ctr"/>
          <a:r>
            <a:rPr lang="en-US" dirty="0" smtClean="0">
              <a:solidFill>
                <a:schemeClr val="tx1"/>
              </a:solidFill>
              <a:latin typeface="Arial Black" panose="020B0A04020102020204" pitchFamily="34" charset="0"/>
            </a:rPr>
            <a:t>Ineffective strategies to deal with stressors</a:t>
          </a:r>
          <a:endParaRPr lang="en-US" dirty="0">
            <a:solidFill>
              <a:schemeClr val="tx1"/>
            </a:solidFill>
            <a:latin typeface="Arial Black" panose="020B0A04020102020204" pitchFamily="34" charset="0"/>
          </a:endParaRPr>
        </a:p>
      </dgm:t>
    </dgm:pt>
    <dgm:pt modelId="{942D406F-7A30-4B61-833C-9E9E49955732}" type="parTrans" cxnId="{EE3052DC-CB10-4053-A716-BC2CD81C0279}">
      <dgm:prSet/>
      <dgm:spPr/>
      <dgm:t>
        <a:bodyPr/>
        <a:lstStyle/>
        <a:p>
          <a:endParaRPr lang="en-US"/>
        </a:p>
      </dgm:t>
    </dgm:pt>
    <dgm:pt modelId="{6E941083-1D30-4653-B100-340D59E3CADB}" type="sibTrans" cxnId="{EE3052DC-CB10-4053-A716-BC2CD81C0279}">
      <dgm:prSet/>
      <dgm:spPr/>
      <dgm:t>
        <a:bodyPr/>
        <a:lstStyle/>
        <a:p>
          <a:endParaRPr lang="en-US"/>
        </a:p>
      </dgm:t>
    </dgm:pt>
    <dgm:pt modelId="{EF45FBB8-CCAA-46E1-B4F1-2C7477322DCC}" type="pres">
      <dgm:prSet presAssocID="{ABAF494C-AD02-4BA2-849F-164E65431E01}" presName="linear" presStyleCnt="0">
        <dgm:presLayoutVars>
          <dgm:animLvl val="lvl"/>
          <dgm:resizeHandles val="exact"/>
        </dgm:presLayoutVars>
      </dgm:prSet>
      <dgm:spPr/>
      <dgm:t>
        <a:bodyPr/>
        <a:lstStyle/>
        <a:p>
          <a:endParaRPr lang="en-US"/>
        </a:p>
      </dgm:t>
    </dgm:pt>
    <dgm:pt modelId="{6AF6D0EE-60D9-4C84-B8F2-C33692BDA5D2}" type="pres">
      <dgm:prSet presAssocID="{3FC5ED67-786A-4707-9DDC-0C2A6642F907}" presName="parentText" presStyleLbl="node1" presStyleIdx="0" presStyleCnt="1">
        <dgm:presLayoutVars>
          <dgm:chMax val="0"/>
          <dgm:bulletEnabled val="1"/>
        </dgm:presLayoutVars>
      </dgm:prSet>
      <dgm:spPr/>
      <dgm:t>
        <a:bodyPr/>
        <a:lstStyle/>
        <a:p>
          <a:endParaRPr lang="en-US"/>
        </a:p>
      </dgm:t>
    </dgm:pt>
  </dgm:ptLst>
  <dgm:cxnLst>
    <dgm:cxn modelId="{EE3052DC-CB10-4053-A716-BC2CD81C0279}" srcId="{ABAF494C-AD02-4BA2-849F-164E65431E01}" destId="{3FC5ED67-786A-4707-9DDC-0C2A6642F907}" srcOrd="0" destOrd="0" parTransId="{942D406F-7A30-4B61-833C-9E9E49955732}" sibTransId="{6E941083-1D30-4653-B100-340D59E3CADB}"/>
    <dgm:cxn modelId="{D2D3DF4A-70CF-41CA-82C7-B0B40D3AD62D}" type="presOf" srcId="{ABAF494C-AD02-4BA2-849F-164E65431E01}" destId="{EF45FBB8-CCAA-46E1-B4F1-2C7477322DCC}" srcOrd="0" destOrd="0" presId="urn:microsoft.com/office/officeart/2005/8/layout/vList2"/>
    <dgm:cxn modelId="{DCEEC8C2-009A-4B8D-82F9-28EC632EDA9E}" type="presOf" srcId="{3FC5ED67-786A-4707-9DDC-0C2A6642F907}" destId="{6AF6D0EE-60D9-4C84-B8F2-C33692BDA5D2}" srcOrd="0" destOrd="0" presId="urn:microsoft.com/office/officeart/2005/8/layout/vList2"/>
    <dgm:cxn modelId="{5407C641-72E1-4460-B3F4-F2463FB1A772}" type="presParOf" srcId="{EF45FBB8-CCAA-46E1-B4F1-2C7477322DCC}" destId="{6AF6D0EE-60D9-4C84-B8F2-C33692BDA5D2}"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6DDF4E11-A0A5-40A4-8193-C3CF1258F5A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6128FA7F-538F-40FE-B413-F3F0CFD4F179}">
      <dgm:prSet phldrT="[Text]" custT="1"/>
      <dgm:spPr>
        <a:solidFill>
          <a:srgbClr val="CCCC00"/>
        </a:solidFill>
        <a:ln>
          <a:solidFill>
            <a:srgbClr val="CCCC00"/>
          </a:solidFill>
        </a:ln>
      </dgm:spPr>
      <dgm:t>
        <a:bodyPr/>
        <a:lstStyle/>
        <a:p>
          <a:pPr algn="ctr"/>
          <a:r>
            <a:rPr lang="en-US" sz="2400" dirty="0" smtClean="0">
              <a:solidFill>
                <a:schemeClr val="tx1"/>
              </a:solidFill>
              <a:latin typeface="Arial Black" panose="020B0A04020102020204" pitchFamily="34" charset="0"/>
            </a:rPr>
            <a:t>How stress affects your brain</a:t>
          </a:r>
          <a:endParaRPr lang="en-US" sz="2400" dirty="0">
            <a:solidFill>
              <a:schemeClr val="tx1"/>
            </a:solidFill>
            <a:latin typeface="Arial Black" panose="020B0A04020102020204" pitchFamily="34" charset="0"/>
          </a:endParaRPr>
        </a:p>
      </dgm:t>
    </dgm:pt>
    <dgm:pt modelId="{19D55A73-E3F1-4580-86B2-8625DD91AFC7}" type="parTrans" cxnId="{743CA641-6030-4663-9664-ACA151E137ED}">
      <dgm:prSet/>
      <dgm:spPr/>
      <dgm:t>
        <a:bodyPr/>
        <a:lstStyle/>
        <a:p>
          <a:endParaRPr lang="en-US"/>
        </a:p>
      </dgm:t>
    </dgm:pt>
    <dgm:pt modelId="{D19342AC-E37A-4864-8844-73247B1F8D62}" type="sibTrans" cxnId="{743CA641-6030-4663-9664-ACA151E137ED}">
      <dgm:prSet/>
      <dgm:spPr/>
      <dgm:t>
        <a:bodyPr/>
        <a:lstStyle/>
        <a:p>
          <a:endParaRPr lang="en-US"/>
        </a:p>
      </dgm:t>
    </dgm:pt>
    <dgm:pt modelId="{DF7AA596-F929-4086-87D1-46096DB3276B}" type="pres">
      <dgm:prSet presAssocID="{6DDF4E11-A0A5-40A4-8193-C3CF1258F5AF}" presName="linear" presStyleCnt="0">
        <dgm:presLayoutVars>
          <dgm:animLvl val="lvl"/>
          <dgm:resizeHandles val="exact"/>
        </dgm:presLayoutVars>
      </dgm:prSet>
      <dgm:spPr/>
      <dgm:t>
        <a:bodyPr/>
        <a:lstStyle/>
        <a:p>
          <a:endParaRPr lang="en-US"/>
        </a:p>
      </dgm:t>
    </dgm:pt>
    <dgm:pt modelId="{60C9979B-D592-4555-AB6B-130D31FD5D36}" type="pres">
      <dgm:prSet presAssocID="{6128FA7F-538F-40FE-B413-F3F0CFD4F179}" presName="parentText" presStyleLbl="node1" presStyleIdx="0" presStyleCnt="1" custScaleY="65222" custLinFactNeighborX="-353" custLinFactNeighborY="12235">
        <dgm:presLayoutVars>
          <dgm:chMax val="0"/>
          <dgm:bulletEnabled val="1"/>
        </dgm:presLayoutVars>
      </dgm:prSet>
      <dgm:spPr/>
      <dgm:t>
        <a:bodyPr/>
        <a:lstStyle/>
        <a:p>
          <a:endParaRPr lang="en-US"/>
        </a:p>
      </dgm:t>
    </dgm:pt>
  </dgm:ptLst>
  <dgm:cxnLst>
    <dgm:cxn modelId="{27641F4F-CED5-4453-8A25-2EF7DA525461}" type="presOf" srcId="{6DDF4E11-A0A5-40A4-8193-C3CF1258F5AF}" destId="{DF7AA596-F929-4086-87D1-46096DB3276B}" srcOrd="0" destOrd="0" presId="urn:microsoft.com/office/officeart/2005/8/layout/vList2"/>
    <dgm:cxn modelId="{CE6FA983-69DF-4F6B-83A2-9928B3A3D119}" type="presOf" srcId="{6128FA7F-538F-40FE-B413-F3F0CFD4F179}" destId="{60C9979B-D592-4555-AB6B-130D31FD5D36}" srcOrd="0" destOrd="0" presId="urn:microsoft.com/office/officeart/2005/8/layout/vList2"/>
    <dgm:cxn modelId="{743CA641-6030-4663-9664-ACA151E137ED}" srcId="{6DDF4E11-A0A5-40A4-8193-C3CF1258F5AF}" destId="{6128FA7F-538F-40FE-B413-F3F0CFD4F179}" srcOrd="0" destOrd="0" parTransId="{19D55A73-E3F1-4580-86B2-8625DD91AFC7}" sibTransId="{D19342AC-E37A-4864-8844-73247B1F8D62}"/>
    <dgm:cxn modelId="{A0D291C5-5729-46E1-AB61-78EA0B06FBE7}" type="presParOf" srcId="{DF7AA596-F929-4086-87D1-46096DB3276B}" destId="{60C9979B-D592-4555-AB6B-130D31FD5D36}" srcOrd="0" destOrd="0" presId="urn:microsoft.com/office/officeart/2005/8/layout/vList2"/>
  </dgm:cxnLst>
  <dgm:bg>
    <a:noFill/>
  </dgm:bg>
  <dgm:whole/>
  <dgm:extLst>
    <a:ext uri="http://schemas.microsoft.com/office/drawing/2008/diagram">
      <dsp:dataModelExt xmlns:dsp="http://schemas.microsoft.com/office/drawing/2008/diagram" relId="rId10"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BD32480-7EE4-4153-8270-54468D7BD579}"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E8D7D268-F316-45D4-AFE0-059FB8610EA9}">
      <dgm:prSet phldrT="[Text]"/>
      <dgm:spPr/>
      <dgm:t>
        <a:bodyPr/>
        <a:lstStyle/>
        <a:p>
          <a:pPr algn="l"/>
          <a:r>
            <a:rPr lang="en-US" b="0" i="0" dirty="0" smtClean="0"/>
            <a:t>In APA’s Stress in America 2020 Survey, </a:t>
          </a:r>
          <a:r>
            <a:rPr lang="en-US" b="1" i="0" dirty="0" smtClean="0"/>
            <a:t>Gen Z is reported to be the most stressed generation</a:t>
          </a:r>
          <a:r>
            <a:rPr lang="en-US" b="0" i="0" dirty="0" smtClean="0"/>
            <a:t>, scoring an average Stress level of 6.1 on a scale of 1-10.</a:t>
          </a:r>
          <a:endParaRPr lang="en-US" dirty="0"/>
        </a:p>
      </dgm:t>
    </dgm:pt>
    <dgm:pt modelId="{BCF1BF55-F93C-4376-BDFC-FD0794C172FB}" type="parTrans" cxnId="{D15533E3-CD75-4969-8B82-5F279C990D3C}">
      <dgm:prSet/>
      <dgm:spPr/>
      <dgm:t>
        <a:bodyPr/>
        <a:lstStyle/>
        <a:p>
          <a:pPr algn="l"/>
          <a:endParaRPr lang="en-US"/>
        </a:p>
      </dgm:t>
    </dgm:pt>
    <dgm:pt modelId="{E38EA338-56E2-4E75-90A8-1C09D8E84C21}" type="sibTrans" cxnId="{D15533E3-CD75-4969-8B82-5F279C990D3C}">
      <dgm:prSet/>
      <dgm:spPr/>
      <dgm:t>
        <a:bodyPr/>
        <a:lstStyle/>
        <a:p>
          <a:pPr algn="l"/>
          <a:endParaRPr lang="en-US"/>
        </a:p>
      </dgm:t>
    </dgm:pt>
    <dgm:pt modelId="{83019ABA-DFE1-4030-9809-7DA65EA184CE}">
      <dgm:prSet/>
      <dgm:spPr/>
      <dgm:t>
        <a:bodyPr/>
        <a:lstStyle/>
        <a:p>
          <a:pPr algn="l"/>
          <a:r>
            <a:rPr lang="en-US" b="0" i="0" dirty="0" smtClean="0"/>
            <a:t>Gen Z stressors include </a:t>
          </a:r>
          <a:r>
            <a:rPr lang="en-US" b="1" i="0" dirty="0" smtClean="0"/>
            <a:t>high suicide rates (62%), relationship problems due to the pandemic (63%), changes in abortion laws (50%), and sexual harassment and assault in the news (58%).</a:t>
          </a:r>
          <a:endParaRPr lang="en-US" b="1" i="0" dirty="0"/>
        </a:p>
      </dgm:t>
    </dgm:pt>
    <dgm:pt modelId="{85E57E8B-B47B-423A-9266-A1FD4463C85F}" type="parTrans" cxnId="{FB15F514-F689-4F68-AA08-EFBC26BF3B0B}">
      <dgm:prSet/>
      <dgm:spPr/>
      <dgm:t>
        <a:bodyPr/>
        <a:lstStyle/>
        <a:p>
          <a:pPr algn="l"/>
          <a:endParaRPr lang="en-US"/>
        </a:p>
      </dgm:t>
    </dgm:pt>
    <dgm:pt modelId="{9CDCC3C4-8A9B-4C6B-9570-5529FC6A49B9}" type="sibTrans" cxnId="{FB15F514-F689-4F68-AA08-EFBC26BF3B0B}">
      <dgm:prSet/>
      <dgm:spPr/>
      <dgm:t>
        <a:bodyPr/>
        <a:lstStyle/>
        <a:p>
          <a:pPr algn="l"/>
          <a:endParaRPr lang="en-US"/>
        </a:p>
      </dgm:t>
    </dgm:pt>
    <dgm:pt modelId="{59F5B671-0D6A-4A75-9689-89F41B0DA7EF}">
      <dgm:prSet/>
      <dgm:spPr/>
      <dgm:t>
        <a:bodyPr/>
        <a:lstStyle/>
        <a:p>
          <a:pPr algn="l"/>
          <a:r>
            <a:rPr lang="en-US" b="0" i="0" dirty="0" smtClean="0"/>
            <a:t>82% of Gen Z members want more support, and it’s important to provide this through listening, promoting positivity, providing flexibility, maintaining social connections, and celebrating milestones creatively.</a:t>
          </a:r>
          <a:endParaRPr lang="en-US" b="0" i="0" dirty="0"/>
        </a:p>
      </dgm:t>
    </dgm:pt>
    <dgm:pt modelId="{D64CA666-ECD2-4487-BBF2-893EED22D7BC}" type="parTrans" cxnId="{F9E41B49-1BDA-45EC-86EB-05D5798428B1}">
      <dgm:prSet/>
      <dgm:spPr/>
      <dgm:t>
        <a:bodyPr/>
        <a:lstStyle/>
        <a:p>
          <a:pPr algn="l"/>
          <a:endParaRPr lang="en-US"/>
        </a:p>
      </dgm:t>
    </dgm:pt>
    <dgm:pt modelId="{AE09A21D-8608-40DA-B9B4-B678B234223F}" type="sibTrans" cxnId="{F9E41B49-1BDA-45EC-86EB-05D5798428B1}">
      <dgm:prSet/>
      <dgm:spPr/>
      <dgm:t>
        <a:bodyPr/>
        <a:lstStyle/>
        <a:p>
          <a:pPr algn="l"/>
          <a:endParaRPr lang="en-US"/>
        </a:p>
      </dgm:t>
    </dgm:pt>
    <dgm:pt modelId="{989720A8-AE3B-4A86-BB9B-1E24D285BB14}" type="pres">
      <dgm:prSet presAssocID="{6BD32480-7EE4-4153-8270-54468D7BD579}" presName="vert0" presStyleCnt="0">
        <dgm:presLayoutVars>
          <dgm:dir/>
          <dgm:animOne val="branch"/>
          <dgm:animLvl val="lvl"/>
        </dgm:presLayoutVars>
      </dgm:prSet>
      <dgm:spPr/>
      <dgm:t>
        <a:bodyPr/>
        <a:lstStyle/>
        <a:p>
          <a:endParaRPr lang="en-US"/>
        </a:p>
      </dgm:t>
    </dgm:pt>
    <dgm:pt modelId="{0C77DD37-1A84-46F4-AA8B-14D95F26A3A5}" type="pres">
      <dgm:prSet presAssocID="{E8D7D268-F316-45D4-AFE0-059FB8610EA9}" presName="thickLine" presStyleLbl="alignNode1" presStyleIdx="0" presStyleCnt="3"/>
      <dgm:spPr/>
    </dgm:pt>
    <dgm:pt modelId="{B8C14986-17C1-485D-89BA-32168E04325B}" type="pres">
      <dgm:prSet presAssocID="{E8D7D268-F316-45D4-AFE0-059FB8610EA9}" presName="horz1" presStyleCnt="0"/>
      <dgm:spPr/>
    </dgm:pt>
    <dgm:pt modelId="{4FF13CE5-FAC6-4D77-A36B-8EA8F53BB429}" type="pres">
      <dgm:prSet presAssocID="{E8D7D268-F316-45D4-AFE0-059FB8610EA9}" presName="tx1" presStyleLbl="revTx" presStyleIdx="0" presStyleCnt="3"/>
      <dgm:spPr/>
      <dgm:t>
        <a:bodyPr/>
        <a:lstStyle/>
        <a:p>
          <a:endParaRPr lang="en-US"/>
        </a:p>
      </dgm:t>
    </dgm:pt>
    <dgm:pt modelId="{C41B3EEE-4339-4BD4-924C-FFA0A07F37FA}" type="pres">
      <dgm:prSet presAssocID="{E8D7D268-F316-45D4-AFE0-059FB8610EA9}" presName="vert1" presStyleCnt="0"/>
      <dgm:spPr/>
    </dgm:pt>
    <dgm:pt modelId="{6707CFFF-9A5B-461E-B748-37C451BB69F4}" type="pres">
      <dgm:prSet presAssocID="{83019ABA-DFE1-4030-9809-7DA65EA184CE}" presName="thickLine" presStyleLbl="alignNode1" presStyleIdx="1" presStyleCnt="3"/>
      <dgm:spPr/>
    </dgm:pt>
    <dgm:pt modelId="{CA756B77-1459-43E1-9451-D66222833278}" type="pres">
      <dgm:prSet presAssocID="{83019ABA-DFE1-4030-9809-7DA65EA184CE}" presName="horz1" presStyleCnt="0"/>
      <dgm:spPr/>
    </dgm:pt>
    <dgm:pt modelId="{62150B55-7C2D-44ED-8868-286B1D00505C}" type="pres">
      <dgm:prSet presAssocID="{83019ABA-DFE1-4030-9809-7DA65EA184CE}" presName="tx1" presStyleLbl="revTx" presStyleIdx="1" presStyleCnt="3"/>
      <dgm:spPr/>
      <dgm:t>
        <a:bodyPr/>
        <a:lstStyle/>
        <a:p>
          <a:endParaRPr lang="en-US"/>
        </a:p>
      </dgm:t>
    </dgm:pt>
    <dgm:pt modelId="{969A0425-DE41-4373-A386-A37309534112}" type="pres">
      <dgm:prSet presAssocID="{83019ABA-DFE1-4030-9809-7DA65EA184CE}" presName="vert1" presStyleCnt="0"/>
      <dgm:spPr/>
    </dgm:pt>
    <dgm:pt modelId="{6E0FA571-54C8-491D-AE2A-83E38839C947}" type="pres">
      <dgm:prSet presAssocID="{59F5B671-0D6A-4A75-9689-89F41B0DA7EF}" presName="thickLine" presStyleLbl="alignNode1" presStyleIdx="2" presStyleCnt="3"/>
      <dgm:spPr/>
    </dgm:pt>
    <dgm:pt modelId="{05B779F3-9C26-4F8F-8A5F-083CC6331E56}" type="pres">
      <dgm:prSet presAssocID="{59F5B671-0D6A-4A75-9689-89F41B0DA7EF}" presName="horz1" presStyleCnt="0"/>
      <dgm:spPr/>
    </dgm:pt>
    <dgm:pt modelId="{12AC9838-F6AB-4CAB-A72D-55880CB9D4A0}" type="pres">
      <dgm:prSet presAssocID="{59F5B671-0D6A-4A75-9689-89F41B0DA7EF}" presName="tx1" presStyleLbl="revTx" presStyleIdx="2" presStyleCnt="3"/>
      <dgm:spPr/>
      <dgm:t>
        <a:bodyPr/>
        <a:lstStyle/>
        <a:p>
          <a:endParaRPr lang="en-US"/>
        </a:p>
      </dgm:t>
    </dgm:pt>
    <dgm:pt modelId="{C4FA2750-A31F-46CB-92B0-C7D7E34E51E0}" type="pres">
      <dgm:prSet presAssocID="{59F5B671-0D6A-4A75-9689-89F41B0DA7EF}" presName="vert1" presStyleCnt="0"/>
      <dgm:spPr/>
    </dgm:pt>
  </dgm:ptLst>
  <dgm:cxnLst>
    <dgm:cxn modelId="{F9E41B49-1BDA-45EC-86EB-05D5798428B1}" srcId="{6BD32480-7EE4-4153-8270-54468D7BD579}" destId="{59F5B671-0D6A-4A75-9689-89F41B0DA7EF}" srcOrd="2" destOrd="0" parTransId="{D64CA666-ECD2-4487-BBF2-893EED22D7BC}" sibTransId="{AE09A21D-8608-40DA-B9B4-B678B234223F}"/>
    <dgm:cxn modelId="{B942FC46-67C8-4052-ACC9-D0FA52513494}" type="presOf" srcId="{59F5B671-0D6A-4A75-9689-89F41B0DA7EF}" destId="{12AC9838-F6AB-4CAB-A72D-55880CB9D4A0}" srcOrd="0" destOrd="0" presId="urn:microsoft.com/office/officeart/2008/layout/LinedList"/>
    <dgm:cxn modelId="{D15533E3-CD75-4969-8B82-5F279C990D3C}" srcId="{6BD32480-7EE4-4153-8270-54468D7BD579}" destId="{E8D7D268-F316-45D4-AFE0-059FB8610EA9}" srcOrd="0" destOrd="0" parTransId="{BCF1BF55-F93C-4376-BDFC-FD0794C172FB}" sibTransId="{E38EA338-56E2-4E75-90A8-1C09D8E84C21}"/>
    <dgm:cxn modelId="{F63DD7F6-7CD1-45BA-B24E-56D2AFD9AB4A}" type="presOf" srcId="{83019ABA-DFE1-4030-9809-7DA65EA184CE}" destId="{62150B55-7C2D-44ED-8868-286B1D00505C}" srcOrd="0" destOrd="0" presId="urn:microsoft.com/office/officeart/2008/layout/LinedList"/>
    <dgm:cxn modelId="{9E781AFD-0344-458C-A442-058087516A83}" type="presOf" srcId="{6BD32480-7EE4-4153-8270-54468D7BD579}" destId="{989720A8-AE3B-4A86-BB9B-1E24D285BB14}" srcOrd="0" destOrd="0" presId="urn:microsoft.com/office/officeart/2008/layout/LinedList"/>
    <dgm:cxn modelId="{FB15F514-F689-4F68-AA08-EFBC26BF3B0B}" srcId="{6BD32480-7EE4-4153-8270-54468D7BD579}" destId="{83019ABA-DFE1-4030-9809-7DA65EA184CE}" srcOrd="1" destOrd="0" parTransId="{85E57E8B-B47B-423A-9266-A1FD4463C85F}" sibTransId="{9CDCC3C4-8A9B-4C6B-9570-5529FC6A49B9}"/>
    <dgm:cxn modelId="{823952CF-969E-4948-A205-257220FACD6C}" type="presOf" srcId="{E8D7D268-F316-45D4-AFE0-059FB8610EA9}" destId="{4FF13CE5-FAC6-4D77-A36B-8EA8F53BB429}" srcOrd="0" destOrd="0" presId="urn:microsoft.com/office/officeart/2008/layout/LinedList"/>
    <dgm:cxn modelId="{37B44733-6BDE-4257-A919-109E5E8AABC8}" type="presParOf" srcId="{989720A8-AE3B-4A86-BB9B-1E24D285BB14}" destId="{0C77DD37-1A84-46F4-AA8B-14D95F26A3A5}" srcOrd="0" destOrd="0" presId="urn:microsoft.com/office/officeart/2008/layout/LinedList"/>
    <dgm:cxn modelId="{6C4E4C28-6AD1-4C4A-934A-ACBEE84D71FA}" type="presParOf" srcId="{989720A8-AE3B-4A86-BB9B-1E24D285BB14}" destId="{B8C14986-17C1-485D-89BA-32168E04325B}" srcOrd="1" destOrd="0" presId="urn:microsoft.com/office/officeart/2008/layout/LinedList"/>
    <dgm:cxn modelId="{83174CC8-07C9-437C-A95C-F91707B07283}" type="presParOf" srcId="{B8C14986-17C1-485D-89BA-32168E04325B}" destId="{4FF13CE5-FAC6-4D77-A36B-8EA8F53BB429}" srcOrd="0" destOrd="0" presId="urn:microsoft.com/office/officeart/2008/layout/LinedList"/>
    <dgm:cxn modelId="{3551B9CB-37F4-40CE-AD05-BB322ADDAFC5}" type="presParOf" srcId="{B8C14986-17C1-485D-89BA-32168E04325B}" destId="{C41B3EEE-4339-4BD4-924C-FFA0A07F37FA}" srcOrd="1" destOrd="0" presId="urn:microsoft.com/office/officeart/2008/layout/LinedList"/>
    <dgm:cxn modelId="{B32E5C6E-F0E2-48EE-8F5D-12AF22D66766}" type="presParOf" srcId="{989720A8-AE3B-4A86-BB9B-1E24D285BB14}" destId="{6707CFFF-9A5B-461E-B748-37C451BB69F4}" srcOrd="2" destOrd="0" presId="urn:microsoft.com/office/officeart/2008/layout/LinedList"/>
    <dgm:cxn modelId="{03BF069B-88E3-49DA-98CC-C6B912E3EDE5}" type="presParOf" srcId="{989720A8-AE3B-4A86-BB9B-1E24D285BB14}" destId="{CA756B77-1459-43E1-9451-D66222833278}" srcOrd="3" destOrd="0" presId="urn:microsoft.com/office/officeart/2008/layout/LinedList"/>
    <dgm:cxn modelId="{2633E8DE-0EE1-4C3C-9CA4-76DB16BA75C9}" type="presParOf" srcId="{CA756B77-1459-43E1-9451-D66222833278}" destId="{62150B55-7C2D-44ED-8868-286B1D00505C}" srcOrd="0" destOrd="0" presId="urn:microsoft.com/office/officeart/2008/layout/LinedList"/>
    <dgm:cxn modelId="{2F23DD80-D0FE-403C-B253-AE0C427DE5B3}" type="presParOf" srcId="{CA756B77-1459-43E1-9451-D66222833278}" destId="{969A0425-DE41-4373-A386-A37309534112}" srcOrd="1" destOrd="0" presId="urn:microsoft.com/office/officeart/2008/layout/LinedList"/>
    <dgm:cxn modelId="{666DD3F2-EF98-4BCE-8A43-4E49C49866CD}" type="presParOf" srcId="{989720A8-AE3B-4A86-BB9B-1E24D285BB14}" destId="{6E0FA571-54C8-491D-AE2A-83E38839C947}" srcOrd="4" destOrd="0" presId="urn:microsoft.com/office/officeart/2008/layout/LinedList"/>
    <dgm:cxn modelId="{ACDA8344-1CDC-478E-91C0-368B4544321D}" type="presParOf" srcId="{989720A8-AE3B-4A86-BB9B-1E24D285BB14}" destId="{05B779F3-9C26-4F8F-8A5F-083CC6331E56}" srcOrd="5" destOrd="0" presId="urn:microsoft.com/office/officeart/2008/layout/LinedList"/>
    <dgm:cxn modelId="{C1F3FD33-43D2-4B5A-9669-673E3275CCE0}" type="presParOf" srcId="{05B779F3-9C26-4F8F-8A5F-083CC6331E56}" destId="{12AC9838-F6AB-4CAB-A72D-55880CB9D4A0}" srcOrd="0" destOrd="0" presId="urn:microsoft.com/office/officeart/2008/layout/LinedList"/>
    <dgm:cxn modelId="{D5428D7A-DEDA-40E5-86C7-D369F2DFBDF9}" type="presParOf" srcId="{05B779F3-9C26-4F8F-8A5F-083CC6331E56}" destId="{C4FA2750-A31F-46CB-92B0-C7D7E34E51E0}"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55C3FFE2-A0FF-4DD6-B19C-65B42E306E8A}"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97F26305-B5BD-4828-B081-1B2A4F35D798}">
      <dgm:prSet phldrT="[Text]" custT="1"/>
      <dgm:spPr>
        <a:solidFill>
          <a:srgbClr val="CCCC00"/>
        </a:solidFill>
      </dgm:spPr>
      <dgm:t>
        <a:bodyPr/>
        <a:lstStyle/>
        <a:p>
          <a:r>
            <a:rPr lang="en-US" sz="1800" dirty="0" smtClean="0"/>
            <a:t>The long-term activation of the stress response system and too much exposure to cortisol and other stress hormones can disrupt almost all the body's processes. This puts you at higher risk of many health problems, including:</a:t>
          </a:r>
          <a:endParaRPr lang="en-US" sz="1800" dirty="0"/>
        </a:p>
      </dgm:t>
    </dgm:pt>
    <dgm:pt modelId="{31C74BA2-2236-4CF2-9D70-973F515C4DF1}" type="parTrans" cxnId="{F1D031E4-1344-4522-94B3-673EA00B6B8A}">
      <dgm:prSet/>
      <dgm:spPr/>
      <dgm:t>
        <a:bodyPr/>
        <a:lstStyle/>
        <a:p>
          <a:endParaRPr lang="en-US"/>
        </a:p>
      </dgm:t>
    </dgm:pt>
    <dgm:pt modelId="{5456A50B-ABFE-43A0-B63B-6C77F39F2218}" type="sibTrans" cxnId="{F1D031E4-1344-4522-94B3-673EA00B6B8A}">
      <dgm:prSet/>
      <dgm:spPr/>
      <dgm:t>
        <a:bodyPr/>
        <a:lstStyle/>
        <a:p>
          <a:endParaRPr lang="en-US"/>
        </a:p>
      </dgm:t>
    </dgm:pt>
    <dgm:pt modelId="{74C68F58-F21C-4FF3-9D1A-59E29816687A}">
      <dgm:prSet custT="1"/>
      <dgm:spPr/>
      <dgm:t>
        <a:bodyPr/>
        <a:lstStyle/>
        <a:p>
          <a:r>
            <a:rPr lang="en-US" sz="1800" dirty="0" smtClean="0"/>
            <a:t>Anxiety</a:t>
          </a:r>
          <a:endParaRPr lang="en-US" sz="1800" dirty="0"/>
        </a:p>
      </dgm:t>
    </dgm:pt>
    <dgm:pt modelId="{0C4DC487-06BB-4C44-96FF-B49FF59CA479}" type="parTrans" cxnId="{014F6E74-AE2C-451D-A351-A856B0AD6C02}">
      <dgm:prSet/>
      <dgm:spPr/>
      <dgm:t>
        <a:bodyPr/>
        <a:lstStyle/>
        <a:p>
          <a:endParaRPr lang="en-US"/>
        </a:p>
      </dgm:t>
    </dgm:pt>
    <dgm:pt modelId="{D379D9A8-1364-4F56-8208-8BB39EDC51D4}" type="sibTrans" cxnId="{014F6E74-AE2C-451D-A351-A856B0AD6C02}">
      <dgm:prSet/>
      <dgm:spPr/>
      <dgm:t>
        <a:bodyPr/>
        <a:lstStyle/>
        <a:p>
          <a:endParaRPr lang="en-US"/>
        </a:p>
      </dgm:t>
    </dgm:pt>
    <dgm:pt modelId="{C4B11D90-0BAD-4B8B-B3FC-E546C7513C4B}">
      <dgm:prSet custT="1"/>
      <dgm:spPr/>
      <dgm:t>
        <a:bodyPr/>
        <a:lstStyle/>
        <a:p>
          <a:r>
            <a:rPr lang="en-US" sz="1800" dirty="0" smtClean="0"/>
            <a:t>Depression</a:t>
          </a:r>
          <a:endParaRPr lang="en-US" sz="1800" dirty="0"/>
        </a:p>
      </dgm:t>
    </dgm:pt>
    <dgm:pt modelId="{B17037A8-BDA0-44F1-8196-F988B067FD0B}" type="parTrans" cxnId="{95916CE6-6460-4083-B29C-7FF7E6FC3563}">
      <dgm:prSet/>
      <dgm:spPr/>
      <dgm:t>
        <a:bodyPr/>
        <a:lstStyle/>
        <a:p>
          <a:endParaRPr lang="en-US"/>
        </a:p>
      </dgm:t>
    </dgm:pt>
    <dgm:pt modelId="{4F751AD4-1139-4FC3-AA07-75BC4E1F9982}" type="sibTrans" cxnId="{95916CE6-6460-4083-B29C-7FF7E6FC3563}">
      <dgm:prSet/>
      <dgm:spPr/>
      <dgm:t>
        <a:bodyPr/>
        <a:lstStyle/>
        <a:p>
          <a:endParaRPr lang="en-US"/>
        </a:p>
      </dgm:t>
    </dgm:pt>
    <dgm:pt modelId="{B8B3FDB5-E3FE-4B27-A8EF-1BE52B51A01E}">
      <dgm:prSet custT="1"/>
      <dgm:spPr/>
      <dgm:t>
        <a:bodyPr/>
        <a:lstStyle/>
        <a:p>
          <a:r>
            <a:rPr lang="en-US" sz="1800" dirty="0" smtClean="0"/>
            <a:t>Digestive problems</a:t>
          </a:r>
          <a:endParaRPr lang="en-US" sz="1800" dirty="0"/>
        </a:p>
      </dgm:t>
    </dgm:pt>
    <dgm:pt modelId="{F5860F9A-D0EC-48F3-BCA6-E65ADEF91483}" type="parTrans" cxnId="{67E64E77-435C-49C9-8A47-1AA57864D6FE}">
      <dgm:prSet/>
      <dgm:spPr/>
      <dgm:t>
        <a:bodyPr/>
        <a:lstStyle/>
        <a:p>
          <a:endParaRPr lang="en-US"/>
        </a:p>
      </dgm:t>
    </dgm:pt>
    <dgm:pt modelId="{14EF2EA7-CD30-4248-B018-5E889C684306}" type="sibTrans" cxnId="{67E64E77-435C-49C9-8A47-1AA57864D6FE}">
      <dgm:prSet/>
      <dgm:spPr/>
      <dgm:t>
        <a:bodyPr/>
        <a:lstStyle/>
        <a:p>
          <a:endParaRPr lang="en-US"/>
        </a:p>
      </dgm:t>
    </dgm:pt>
    <dgm:pt modelId="{A6AAAECE-7C81-4980-8FBF-AF1207A4599C}">
      <dgm:prSet custT="1"/>
      <dgm:spPr/>
      <dgm:t>
        <a:bodyPr/>
        <a:lstStyle/>
        <a:p>
          <a:r>
            <a:rPr lang="en-US" sz="1800" dirty="0" smtClean="0"/>
            <a:t>Headaches</a:t>
          </a:r>
          <a:endParaRPr lang="en-US" sz="1800" dirty="0"/>
        </a:p>
      </dgm:t>
    </dgm:pt>
    <dgm:pt modelId="{FC8E2AFD-1B9C-47E6-BBE1-74A960C57A56}" type="parTrans" cxnId="{17E33335-525D-43BF-BCA0-6CC91F84CC4D}">
      <dgm:prSet/>
      <dgm:spPr/>
      <dgm:t>
        <a:bodyPr/>
        <a:lstStyle/>
        <a:p>
          <a:endParaRPr lang="en-US"/>
        </a:p>
      </dgm:t>
    </dgm:pt>
    <dgm:pt modelId="{17760415-CC8C-4D6D-8DBD-ECDC74AF70CF}" type="sibTrans" cxnId="{17E33335-525D-43BF-BCA0-6CC91F84CC4D}">
      <dgm:prSet/>
      <dgm:spPr/>
      <dgm:t>
        <a:bodyPr/>
        <a:lstStyle/>
        <a:p>
          <a:endParaRPr lang="en-US"/>
        </a:p>
      </dgm:t>
    </dgm:pt>
    <dgm:pt modelId="{38879F73-C13D-41CD-9456-DB21330F082B}">
      <dgm:prSet custT="1"/>
      <dgm:spPr/>
      <dgm:t>
        <a:bodyPr/>
        <a:lstStyle/>
        <a:p>
          <a:r>
            <a:rPr lang="en-US" sz="1800" dirty="0" smtClean="0"/>
            <a:t>Muscle tension and pain</a:t>
          </a:r>
          <a:endParaRPr lang="en-US" sz="1800" dirty="0"/>
        </a:p>
      </dgm:t>
    </dgm:pt>
    <dgm:pt modelId="{67F45BC7-4CD5-42CF-87A4-8754A48F5CEA}" type="parTrans" cxnId="{5444814A-FF2A-46C3-8F14-140522095239}">
      <dgm:prSet/>
      <dgm:spPr/>
      <dgm:t>
        <a:bodyPr/>
        <a:lstStyle/>
        <a:p>
          <a:endParaRPr lang="en-US"/>
        </a:p>
      </dgm:t>
    </dgm:pt>
    <dgm:pt modelId="{7F15C84F-0D8B-4BF5-90C1-C970B3E9C79F}" type="sibTrans" cxnId="{5444814A-FF2A-46C3-8F14-140522095239}">
      <dgm:prSet/>
      <dgm:spPr/>
      <dgm:t>
        <a:bodyPr/>
        <a:lstStyle/>
        <a:p>
          <a:endParaRPr lang="en-US"/>
        </a:p>
      </dgm:t>
    </dgm:pt>
    <dgm:pt modelId="{47792C72-FB1A-43FF-9869-7025C2F1ACDD}">
      <dgm:prSet custT="1"/>
      <dgm:spPr/>
      <dgm:t>
        <a:bodyPr/>
        <a:lstStyle/>
        <a:p>
          <a:r>
            <a:rPr lang="en-US" sz="1800" dirty="0" smtClean="0"/>
            <a:t>Heart disease, heart attack, high blood pressure and stroke</a:t>
          </a:r>
          <a:endParaRPr lang="en-US" sz="1800" dirty="0"/>
        </a:p>
      </dgm:t>
    </dgm:pt>
    <dgm:pt modelId="{F86F7E72-EA2D-471A-A360-A9C89CB62D26}" type="parTrans" cxnId="{2FC47C8D-FCB5-4B12-89D2-763A2445596E}">
      <dgm:prSet/>
      <dgm:spPr/>
      <dgm:t>
        <a:bodyPr/>
        <a:lstStyle/>
        <a:p>
          <a:endParaRPr lang="en-US"/>
        </a:p>
      </dgm:t>
    </dgm:pt>
    <dgm:pt modelId="{520ECC1B-A4C1-44A4-9DEA-66F66596DE3B}" type="sibTrans" cxnId="{2FC47C8D-FCB5-4B12-89D2-763A2445596E}">
      <dgm:prSet/>
      <dgm:spPr/>
      <dgm:t>
        <a:bodyPr/>
        <a:lstStyle/>
        <a:p>
          <a:endParaRPr lang="en-US"/>
        </a:p>
      </dgm:t>
    </dgm:pt>
    <dgm:pt modelId="{7440A338-EEAB-42B9-9CC0-FA4F9C852E2E}">
      <dgm:prSet custT="1"/>
      <dgm:spPr/>
      <dgm:t>
        <a:bodyPr/>
        <a:lstStyle/>
        <a:p>
          <a:r>
            <a:rPr lang="en-US" sz="1800" dirty="0" smtClean="0"/>
            <a:t>Sleep problems</a:t>
          </a:r>
          <a:endParaRPr lang="en-US" sz="1800" dirty="0"/>
        </a:p>
      </dgm:t>
    </dgm:pt>
    <dgm:pt modelId="{1B8707FB-93F6-414B-82D5-862A5261D817}" type="parTrans" cxnId="{2C73BBEF-7603-4309-908C-650078DF65E2}">
      <dgm:prSet/>
      <dgm:spPr/>
      <dgm:t>
        <a:bodyPr/>
        <a:lstStyle/>
        <a:p>
          <a:endParaRPr lang="en-US"/>
        </a:p>
      </dgm:t>
    </dgm:pt>
    <dgm:pt modelId="{5C4705DE-61D5-46A7-AF74-52CCCCAC4F4D}" type="sibTrans" cxnId="{2C73BBEF-7603-4309-908C-650078DF65E2}">
      <dgm:prSet/>
      <dgm:spPr/>
      <dgm:t>
        <a:bodyPr/>
        <a:lstStyle/>
        <a:p>
          <a:endParaRPr lang="en-US"/>
        </a:p>
      </dgm:t>
    </dgm:pt>
    <dgm:pt modelId="{F1F90F85-58D5-4A0E-9815-9C7FCA454C16}">
      <dgm:prSet custT="1"/>
      <dgm:spPr/>
      <dgm:t>
        <a:bodyPr/>
        <a:lstStyle/>
        <a:p>
          <a:r>
            <a:rPr lang="en-US" sz="1800" dirty="0" smtClean="0"/>
            <a:t>Weight gain</a:t>
          </a:r>
          <a:endParaRPr lang="en-US" sz="1800" dirty="0"/>
        </a:p>
      </dgm:t>
    </dgm:pt>
    <dgm:pt modelId="{7544CA0C-AA85-45A0-A741-224DC386D64C}" type="parTrans" cxnId="{82F55FD2-0CE9-4D5F-AC9E-734F16570496}">
      <dgm:prSet/>
      <dgm:spPr/>
      <dgm:t>
        <a:bodyPr/>
        <a:lstStyle/>
        <a:p>
          <a:endParaRPr lang="en-US"/>
        </a:p>
      </dgm:t>
    </dgm:pt>
    <dgm:pt modelId="{60876C8C-B1A5-4AA0-A64B-8EC9BF94DCEB}" type="sibTrans" cxnId="{82F55FD2-0CE9-4D5F-AC9E-734F16570496}">
      <dgm:prSet/>
      <dgm:spPr/>
      <dgm:t>
        <a:bodyPr/>
        <a:lstStyle/>
        <a:p>
          <a:endParaRPr lang="en-US"/>
        </a:p>
      </dgm:t>
    </dgm:pt>
    <dgm:pt modelId="{973777CD-34E5-44DE-AF7F-E42129C4FE3E}">
      <dgm:prSet custT="1"/>
      <dgm:spPr/>
      <dgm:t>
        <a:bodyPr/>
        <a:lstStyle/>
        <a:p>
          <a:r>
            <a:rPr lang="en-US" sz="1800" dirty="0" smtClean="0"/>
            <a:t>Problems with memory and focus</a:t>
          </a:r>
          <a:endParaRPr lang="en-US" sz="1800" dirty="0"/>
        </a:p>
      </dgm:t>
    </dgm:pt>
    <dgm:pt modelId="{7D99A3F8-0B25-4E13-8CF4-FC3C63F70C07}" type="parTrans" cxnId="{E50D5AAA-3F74-4DC8-81EC-1B0A792676F2}">
      <dgm:prSet/>
      <dgm:spPr/>
      <dgm:t>
        <a:bodyPr/>
        <a:lstStyle/>
        <a:p>
          <a:endParaRPr lang="en-US"/>
        </a:p>
      </dgm:t>
    </dgm:pt>
    <dgm:pt modelId="{8A90288C-182E-4EB4-A22A-2792E20DF445}" type="sibTrans" cxnId="{E50D5AAA-3F74-4DC8-81EC-1B0A792676F2}">
      <dgm:prSet/>
      <dgm:spPr/>
      <dgm:t>
        <a:bodyPr/>
        <a:lstStyle/>
        <a:p>
          <a:endParaRPr lang="en-US"/>
        </a:p>
      </dgm:t>
    </dgm:pt>
    <dgm:pt modelId="{CE900348-1780-403F-AF89-3BCC5DFB3168}" type="pres">
      <dgm:prSet presAssocID="{55C3FFE2-A0FF-4DD6-B19C-65B42E306E8A}" presName="linear" presStyleCnt="0">
        <dgm:presLayoutVars>
          <dgm:animLvl val="lvl"/>
          <dgm:resizeHandles val="exact"/>
        </dgm:presLayoutVars>
      </dgm:prSet>
      <dgm:spPr/>
      <dgm:t>
        <a:bodyPr/>
        <a:lstStyle/>
        <a:p>
          <a:endParaRPr lang="en-US"/>
        </a:p>
      </dgm:t>
    </dgm:pt>
    <dgm:pt modelId="{4B6EAFD2-161C-41EA-B8C9-43ECAE068F10}" type="pres">
      <dgm:prSet presAssocID="{97F26305-B5BD-4828-B081-1B2A4F35D798}" presName="parentText" presStyleLbl="node1" presStyleIdx="0" presStyleCnt="1">
        <dgm:presLayoutVars>
          <dgm:chMax val="0"/>
          <dgm:bulletEnabled val="1"/>
        </dgm:presLayoutVars>
      </dgm:prSet>
      <dgm:spPr/>
      <dgm:t>
        <a:bodyPr/>
        <a:lstStyle/>
        <a:p>
          <a:endParaRPr lang="en-US"/>
        </a:p>
      </dgm:t>
    </dgm:pt>
    <dgm:pt modelId="{EDBD2D19-F96B-4705-8911-D91543C3A782}" type="pres">
      <dgm:prSet presAssocID="{97F26305-B5BD-4828-B081-1B2A4F35D798}" presName="childText" presStyleLbl="revTx" presStyleIdx="0" presStyleCnt="1">
        <dgm:presLayoutVars>
          <dgm:bulletEnabled val="1"/>
        </dgm:presLayoutVars>
      </dgm:prSet>
      <dgm:spPr/>
      <dgm:t>
        <a:bodyPr/>
        <a:lstStyle/>
        <a:p>
          <a:endParaRPr lang="en-US"/>
        </a:p>
      </dgm:t>
    </dgm:pt>
  </dgm:ptLst>
  <dgm:cxnLst>
    <dgm:cxn modelId="{5444814A-FF2A-46C3-8F14-140522095239}" srcId="{97F26305-B5BD-4828-B081-1B2A4F35D798}" destId="{38879F73-C13D-41CD-9456-DB21330F082B}" srcOrd="4" destOrd="0" parTransId="{67F45BC7-4CD5-42CF-87A4-8754A48F5CEA}" sibTransId="{7F15C84F-0D8B-4BF5-90C1-C970B3E9C79F}"/>
    <dgm:cxn modelId="{95916CE6-6460-4083-B29C-7FF7E6FC3563}" srcId="{97F26305-B5BD-4828-B081-1B2A4F35D798}" destId="{C4B11D90-0BAD-4B8B-B3FC-E546C7513C4B}" srcOrd="1" destOrd="0" parTransId="{B17037A8-BDA0-44F1-8196-F988B067FD0B}" sibTransId="{4F751AD4-1139-4FC3-AA07-75BC4E1F9982}"/>
    <dgm:cxn modelId="{82F55FD2-0CE9-4D5F-AC9E-734F16570496}" srcId="{97F26305-B5BD-4828-B081-1B2A4F35D798}" destId="{F1F90F85-58D5-4A0E-9815-9C7FCA454C16}" srcOrd="7" destOrd="0" parTransId="{7544CA0C-AA85-45A0-A741-224DC386D64C}" sibTransId="{60876C8C-B1A5-4AA0-A64B-8EC9BF94DCEB}"/>
    <dgm:cxn modelId="{9DB3119D-995B-4157-BE4B-2DB55C07CC19}" type="presOf" srcId="{A6AAAECE-7C81-4980-8FBF-AF1207A4599C}" destId="{EDBD2D19-F96B-4705-8911-D91543C3A782}" srcOrd="0" destOrd="3" presId="urn:microsoft.com/office/officeart/2005/8/layout/vList2"/>
    <dgm:cxn modelId="{E704A307-DBCC-4257-9278-09B3B760FE75}" type="presOf" srcId="{47792C72-FB1A-43FF-9869-7025C2F1ACDD}" destId="{EDBD2D19-F96B-4705-8911-D91543C3A782}" srcOrd="0" destOrd="5" presId="urn:microsoft.com/office/officeart/2005/8/layout/vList2"/>
    <dgm:cxn modelId="{2C73BBEF-7603-4309-908C-650078DF65E2}" srcId="{97F26305-B5BD-4828-B081-1B2A4F35D798}" destId="{7440A338-EEAB-42B9-9CC0-FA4F9C852E2E}" srcOrd="6" destOrd="0" parTransId="{1B8707FB-93F6-414B-82D5-862A5261D817}" sibTransId="{5C4705DE-61D5-46A7-AF74-52CCCCAC4F4D}"/>
    <dgm:cxn modelId="{6FE8114E-209E-4252-B9FF-FC8A321F1577}" type="presOf" srcId="{973777CD-34E5-44DE-AF7F-E42129C4FE3E}" destId="{EDBD2D19-F96B-4705-8911-D91543C3A782}" srcOrd="0" destOrd="8" presId="urn:microsoft.com/office/officeart/2005/8/layout/vList2"/>
    <dgm:cxn modelId="{34DE5A21-8897-42EB-AB61-B1F938DFE140}" type="presOf" srcId="{B8B3FDB5-E3FE-4B27-A8EF-1BE52B51A01E}" destId="{EDBD2D19-F96B-4705-8911-D91543C3A782}" srcOrd="0" destOrd="2" presId="urn:microsoft.com/office/officeart/2005/8/layout/vList2"/>
    <dgm:cxn modelId="{014F6E74-AE2C-451D-A351-A856B0AD6C02}" srcId="{97F26305-B5BD-4828-B081-1B2A4F35D798}" destId="{74C68F58-F21C-4FF3-9D1A-59E29816687A}" srcOrd="0" destOrd="0" parTransId="{0C4DC487-06BB-4C44-96FF-B49FF59CA479}" sibTransId="{D379D9A8-1364-4F56-8208-8BB39EDC51D4}"/>
    <dgm:cxn modelId="{62BE9E03-13EF-4CC1-9321-CD6434129819}" type="presOf" srcId="{97F26305-B5BD-4828-B081-1B2A4F35D798}" destId="{4B6EAFD2-161C-41EA-B8C9-43ECAE068F10}" srcOrd="0" destOrd="0" presId="urn:microsoft.com/office/officeart/2005/8/layout/vList2"/>
    <dgm:cxn modelId="{FED7DB68-56FD-4E62-BF50-582F8CB5B270}" type="presOf" srcId="{74C68F58-F21C-4FF3-9D1A-59E29816687A}" destId="{EDBD2D19-F96B-4705-8911-D91543C3A782}" srcOrd="0" destOrd="0" presId="urn:microsoft.com/office/officeart/2005/8/layout/vList2"/>
    <dgm:cxn modelId="{4050EB20-DD22-4045-937B-948BA0B0E7FF}" type="presOf" srcId="{55C3FFE2-A0FF-4DD6-B19C-65B42E306E8A}" destId="{CE900348-1780-403F-AF89-3BCC5DFB3168}" srcOrd="0" destOrd="0" presId="urn:microsoft.com/office/officeart/2005/8/layout/vList2"/>
    <dgm:cxn modelId="{2FC47C8D-FCB5-4B12-89D2-763A2445596E}" srcId="{97F26305-B5BD-4828-B081-1B2A4F35D798}" destId="{47792C72-FB1A-43FF-9869-7025C2F1ACDD}" srcOrd="5" destOrd="0" parTransId="{F86F7E72-EA2D-471A-A360-A9C89CB62D26}" sibTransId="{520ECC1B-A4C1-44A4-9DEA-66F66596DE3B}"/>
    <dgm:cxn modelId="{C74DEF94-2398-447D-9E48-8EAFD9EFDAC8}" type="presOf" srcId="{38879F73-C13D-41CD-9456-DB21330F082B}" destId="{EDBD2D19-F96B-4705-8911-D91543C3A782}" srcOrd="0" destOrd="4" presId="urn:microsoft.com/office/officeart/2005/8/layout/vList2"/>
    <dgm:cxn modelId="{DDA2F838-49FF-4852-9906-4CCF1E2EA755}" type="presOf" srcId="{7440A338-EEAB-42B9-9CC0-FA4F9C852E2E}" destId="{EDBD2D19-F96B-4705-8911-D91543C3A782}" srcOrd="0" destOrd="6" presId="urn:microsoft.com/office/officeart/2005/8/layout/vList2"/>
    <dgm:cxn modelId="{83AEF4A5-9AE1-40E7-8903-9F5A45B56D7F}" type="presOf" srcId="{F1F90F85-58D5-4A0E-9815-9C7FCA454C16}" destId="{EDBD2D19-F96B-4705-8911-D91543C3A782}" srcOrd="0" destOrd="7" presId="urn:microsoft.com/office/officeart/2005/8/layout/vList2"/>
    <dgm:cxn modelId="{67E64E77-435C-49C9-8A47-1AA57864D6FE}" srcId="{97F26305-B5BD-4828-B081-1B2A4F35D798}" destId="{B8B3FDB5-E3FE-4B27-A8EF-1BE52B51A01E}" srcOrd="2" destOrd="0" parTransId="{F5860F9A-D0EC-48F3-BCA6-E65ADEF91483}" sibTransId="{14EF2EA7-CD30-4248-B018-5E889C684306}"/>
    <dgm:cxn modelId="{809985DF-7853-4FDC-92AA-0E6C5F70475C}" type="presOf" srcId="{C4B11D90-0BAD-4B8B-B3FC-E546C7513C4B}" destId="{EDBD2D19-F96B-4705-8911-D91543C3A782}" srcOrd="0" destOrd="1" presId="urn:microsoft.com/office/officeart/2005/8/layout/vList2"/>
    <dgm:cxn modelId="{17E33335-525D-43BF-BCA0-6CC91F84CC4D}" srcId="{97F26305-B5BD-4828-B081-1B2A4F35D798}" destId="{A6AAAECE-7C81-4980-8FBF-AF1207A4599C}" srcOrd="3" destOrd="0" parTransId="{FC8E2AFD-1B9C-47E6-BBE1-74A960C57A56}" sibTransId="{17760415-CC8C-4D6D-8DBD-ECDC74AF70CF}"/>
    <dgm:cxn modelId="{E50D5AAA-3F74-4DC8-81EC-1B0A792676F2}" srcId="{97F26305-B5BD-4828-B081-1B2A4F35D798}" destId="{973777CD-34E5-44DE-AF7F-E42129C4FE3E}" srcOrd="8" destOrd="0" parTransId="{7D99A3F8-0B25-4E13-8CF4-FC3C63F70C07}" sibTransId="{8A90288C-182E-4EB4-A22A-2792E20DF445}"/>
    <dgm:cxn modelId="{F1D031E4-1344-4522-94B3-673EA00B6B8A}" srcId="{55C3FFE2-A0FF-4DD6-B19C-65B42E306E8A}" destId="{97F26305-B5BD-4828-B081-1B2A4F35D798}" srcOrd="0" destOrd="0" parTransId="{31C74BA2-2236-4CF2-9D70-973F515C4DF1}" sibTransId="{5456A50B-ABFE-43A0-B63B-6C77F39F2218}"/>
    <dgm:cxn modelId="{4F737939-2AD8-4A07-8865-2325DE658057}" type="presParOf" srcId="{CE900348-1780-403F-AF89-3BCC5DFB3168}" destId="{4B6EAFD2-161C-41EA-B8C9-43ECAE068F10}" srcOrd="0" destOrd="0" presId="urn:microsoft.com/office/officeart/2005/8/layout/vList2"/>
    <dgm:cxn modelId="{F876A670-C27D-41E1-8987-2BFF2D964FD0}" type="presParOf" srcId="{CE900348-1780-403F-AF89-3BCC5DFB3168}" destId="{EDBD2D19-F96B-4705-8911-D91543C3A782}"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3124BBFA-4D82-4FE3-8572-25B12E6B6EE4}"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C8524B4A-9655-476A-BC52-A16C290C3252}">
      <dgm:prSet phldrT="[Text]" custT="1"/>
      <dgm:spPr/>
      <dgm:t>
        <a:bodyPr/>
        <a:lstStyle/>
        <a:p>
          <a:r>
            <a:rPr lang="en-US" sz="1800" i="1" dirty="0" smtClean="0"/>
            <a:t>That's why it's so important to learn healthy ways to cope with your life stressors.</a:t>
          </a:r>
          <a:endParaRPr lang="en-US" sz="1800" dirty="0"/>
        </a:p>
      </dgm:t>
    </dgm:pt>
    <dgm:pt modelId="{4012BDED-F4B8-4278-B705-BAEE3C31ECB8}" type="parTrans" cxnId="{ECBA297A-0216-4267-A182-876E4DD92D26}">
      <dgm:prSet/>
      <dgm:spPr/>
      <dgm:t>
        <a:bodyPr/>
        <a:lstStyle/>
        <a:p>
          <a:endParaRPr lang="en-US" sz="6600"/>
        </a:p>
      </dgm:t>
    </dgm:pt>
    <dgm:pt modelId="{6F80468A-3865-470F-9DA6-07141DD859B9}" type="sibTrans" cxnId="{ECBA297A-0216-4267-A182-876E4DD92D26}">
      <dgm:prSet/>
      <dgm:spPr/>
      <dgm:t>
        <a:bodyPr/>
        <a:lstStyle/>
        <a:p>
          <a:endParaRPr lang="en-US" sz="6600"/>
        </a:p>
      </dgm:t>
    </dgm:pt>
    <dgm:pt modelId="{BB6E6162-67E1-4B21-93DB-9557C70129AB}" type="pres">
      <dgm:prSet presAssocID="{3124BBFA-4D82-4FE3-8572-25B12E6B6EE4}" presName="vert0" presStyleCnt="0">
        <dgm:presLayoutVars>
          <dgm:dir/>
          <dgm:animOne val="branch"/>
          <dgm:animLvl val="lvl"/>
        </dgm:presLayoutVars>
      </dgm:prSet>
      <dgm:spPr/>
      <dgm:t>
        <a:bodyPr/>
        <a:lstStyle/>
        <a:p>
          <a:endParaRPr lang="en-US"/>
        </a:p>
      </dgm:t>
    </dgm:pt>
    <dgm:pt modelId="{D968D5F2-D65E-4477-9EFC-C8304B2AE288}" type="pres">
      <dgm:prSet presAssocID="{C8524B4A-9655-476A-BC52-A16C290C3252}" presName="thickLine" presStyleLbl="alignNode1" presStyleIdx="0" presStyleCnt="1"/>
      <dgm:spPr/>
    </dgm:pt>
    <dgm:pt modelId="{E66757E2-0ECF-4C56-9B89-3A4A95072DE7}" type="pres">
      <dgm:prSet presAssocID="{C8524B4A-9655-476A-BC52-A16C290C3252}" presName="horz1" presStyleCnt="0"/>
      <dgm:spPr/>
    </dgm:pt>
    <dgm:pt modelId="{094BF4C0-DB8F-4172-BCC1-C7C17B58DD17}" type="pres">
      <dgm:prSet presAssocID="{C8524B4A-9655-476A-BC52-A16C290C3252}" presName="tx1" presStyleLbl="revTx" presStyleIdx="0" presStyleCnt="1" custScaleY="90940" custLinFactNeighborX="-205" custLinFactNeighborY="38506"/>
      <dgm:spPr/>
      <dgm:t>
        <a:bodyPr/>
        <a:lstStyle/>
        <a:p>
          <a:endParaRPr lang="en-US"/>
        </a:p>
      </dgm:t>
    </dgm:pt>
    <dgm:pt modelId="{7D65F85B-9BE4-456A-9AAE-B6480190EB59}" type="pres">
      <dgm:prSet presAssocID="{C8524B4A-9655-476A-BC52-A16C290C3252}" presName="vert1" presStyleCnt="0"/>
      <dgm:spPr/>
    </dgm:pt>
  </dgm:ptLst>
  <dgm:cxnLst>
    <dgm:cxn modelId="{CC73898A-9B7B-4E68-A51D-52E84B9873FE}" type="presOf" srcId="{3124BBFA-4D82-4FE3-8572-25B12E6B6EE4}" destId="{BB6E6162-67E1-4B21-93DB-9557C70129AB}" srcOrd="0" destOrd="0" presId="urn:microsoft.com/office/officeart/2008/layout/LinedList"/>
    <dgm:cxn modelId="{890EC834-BC6B-4F77-87A7-84CD4CB563F3}" type="presOf" srcId="{C8524B4A-9655-476A-BC52-A16C290C3252}" destId="{094BF4C0-DB8F-4172-BCC1-C7C17B58DD17}" srcOrd="0" destOrd="0" presId="urn:microsoft.com/office/officeart/2008/layout/LinedList"/>
    <dgm:cxn modelId="{ECBA297A-0216-4267-A182-876E4DD92D26}" srcId="{3124BBFA-4D82-4FE3-8572-25B12E6B6EE4}" destId="{C8524B4A-9655-476A-BC52-A16C290C3252}" srcOrd="0" destOrd="0" parTransId="{4012BDED-F4B8-4278-B705-BAEE3C31ECB8}" sibTransId="{6F80468A-3865-470F-9DA6-07141DD859B9}"/>
    <dgm:cxn modelId="{B25EE0D5-3B4C-4135-B53A-395597695B24}" type="presParOf" srcId="{BB6E6162-67E1-4B21-93DB-9557C70129AB}" destId="{D968D5F2-D65E-4477-9EFC-C8304B2AE288}" srcOrd="0" destOrd="0" presId="urn:microsoft.com/office/officeart/2008/layout/LinedList"/>
    <dgm:cxn modelId="{8633F8A3-6399-417B-96DB-27B8D0FEA37D}" type="presParOf" srcId="{BB6E6162-67E1-4B21-93DB-9557C70129AB}" destId="{E66757E2-0ECF-4C56-9B89-3A4A95072DE7}" srcOrd="1" destOrd="0" presId="urn:microsoft.com/office/officeart/2008/layout/LinedList"/>
    <dgm:cxn modelId="{93C58A0C-119A-4145-B0F1-189EDDE19F92}" type="presParOf" srcId="{E66757E2-0ECF-4C56-9B89-3A4A95072DE7}" destId="{094BF4C0-DB8F-4172-BCC1-C7C17B58DD17}" srcOrd="0" destOrd="0" presId="urn:microsoft.com/office/officeart/2008/layout/LinedList"/>
    <dgm:cxn modelId="{B0EACCF8-6727-43C6-91D9-92AABA25693A}" type="presParOf" srcId="{E66757E2-0ECF-4C56-9B89-3A4A95072DE7}" destId="{7D65F85B-9BE4-456A-9AAE-B6480190EB59}"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2.xml><?xml version="1.0" encoding="utf-8"?>
<dgm:dataModel xmlns:dgm="http://schemas.openxmlformats.org/drawingml/2006/diagram" xmlns:a="http://schemas.openxmlformats.org/drawingml/2006/main">
  <dgm:ptLst>
    <dgm:pt modelId="{27F525A4-051C-487D-8238-F89441C241F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08BAFA0-0631-4F31-9D96-5A2D47E30EA1}">
      <dgm:prSet phldrT="[Text]"/>
      <dgm:spPr>
        <a:solidFill>
          <a:srgbClr val="CCCC00"/>
        </a:solidFill>
      </dgm:spPr>
      <dgm:t>
        <a:bodyPr/>
        <a:lstStyle/>
        <a:p>
          <a:pPr algn="ctr"/>
          <a:r>
            <a:rPr lang="en-US" dirty="0" smtClean="0">
              <a:solidFill>
                <a:schemeClr val="tx1"/>
              </a:solidFill>
              <a:latin typeface="Arial Black" panose="020B0A04020102020204" pitchFamily="34" charset="0"/>
            </a:rPr>
            <a:t>How to deal with stress</a:t>
          </a:r>
          <a:endParaRPr lang="en-US" dirty="0">
            <a:solidFill>
              <a:schemeClr val="tx1"/>
            </a:solidFill>
            <a:latin typeface="Arial Black" panose="020B0A04020102020204" pitchFamily="34" charset="0"/>
          </a:endParaRPr>
        </a:p>
      </dgm:t>
    </dgm:pt>
    <dgm:pt modelId="{60B2E7D1-48A2-4E0C-AA01-F0E61B4D3FB9}" type="parTrans" cxnId="{F8E8BBA7-7F94-47FD-9C7C-9401CD3D695C}">
      <dgm:prSet/>
      <dgm:spPr/>
      <dgm:t>
        <a:bodyPr/>
        <a:lstStyle/>
        <a:p>
          <a:endParaRPr lang="en-US"/>
        </a:p>
      </dgm:t>
    </dgm:pt>
    <dgm:pt modelId="{9C1CFF14-CEEA-45BC-8AC4-DEA829FA82DD}" type="sibTrans" cxnId="{F8E8BBA7-7F94-47FD-9C7C-9401CD3D695C}">
      <dgm:prSet/>
      <dgm:spPr/>
      <dgm:t>
        <a:bodyPr/>
        <a:lstStyle/>
        <a:p>
          <a:endParaRPr lang="en-US"/>
        </a:p>
      </dgm:t>
    </dgm:pt>
    <dgm:pt modelId="{6C5AA082-8410-47FC-9D94-A22D6948D52A}" type="pres">
      <dgm:prSet presAssocID="{27F525A4-051C-487D-8238-F89441C241F2}" presName="linear" presStyleCnt="0">
        <dgm:presLayoutVars>
          <dgm:animLvl val="lvl"/>
          <dgm:resizeHandles val="exact"/>
        </dgm:presLayoutVars>
      </dgm:prSet>
      <dgm:spPr/>
      <dgm:t>
        <a:bodyPr/>
        <a:lstStyle/>
        <a:p>
          <a:endParaRPr lang="en-US"/>
        </a:p>
      </dgm:t>
    </dgm:pt>
    <dgm:pt modelId="{B2A22B6A-3EC5-47A9-979F-909047B0F859}" type="pres">
      <dgm:prSet presAssocID="{108BAFA0-0631-4F31-9D96-5A2D47E30EA1}" presName="parentText" presStyleLbl="node1" presStyleIdx="0" presStyleCnt="1">
        <dgm:presLayoutVars>
          <dgm:chMax val="0"/>
          <dgm:bulletEnabled val="1"/>
        </dgm:presLayoutVars>
      </dgm:prSet>
      <dgm:spPr/>
      <dgm:t>
        <a:bodyPr/>
        <a:lstStyle/>
        <a:p>
          <a:endParaRPr lang="en-US"/>
        </a:p>
      </dgm:t>
    </dgm:pt>
  </dgm:ptLst>
  <dgm:cxnLst>
    <dgm:cxn modelId="{D2FEE26B-C94D-4D25-B51C-217B6EB38A7F}" type="presOf" srcId="{27F525A4-051C-487D-8238-F89441C241F2}" destId="{6C5AA082-8410-47FC-9D94-A22D6948D52A}" srcOrd="0" destOrd="0" presId="urn:microsoft.com/office/officeart/2005/8/layout/vList2"/>
    <dgm:cxn modelId="{D5DFCDB6-9548-4E25-8C3D-266C914C7193}" type="presOf" srcId="{108BAFA0-0631-4F31-9D96-5A2D47E30EA1}" destId="{B2A22B6A-3EC5-47A9-979F-909047B0F859}" srcOrd="0" destOrd="0" presId="urn:microsoft.com/office/officeart/2005/8/layout/vList2"/>
    <dgm:cxn modelId="{F8E8BBA7-7F94-47FD-9C7C-9401CD3D695C}" srcId="{27F525A4-051C-487D-8238-F89441C241F2}" destId="{108BAFA0-0631-4F31-9D96-5A2D47E30EA1}" srcOrd="0" destOrd="0" parTransId="{60B2E7D1-48A2-4E0C-AA01-F0E61B4D3FB9}" sibTransId="{9C1CFF14-CEEA-45BC-8AC4-DEA829FA82DD}"/>
    <dgm:cxn modelId="{ABF804BD-73A2-4187-A2D9-1F15AB8A33EA}" type="presParOf" srcId="{6C5AA082-8410-47FC-9D94-A22D6948D52A}" destId="{B2A22B6A-3EC5-47A9-979F-909047B0F859}"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3.xml><?xml version="1.0" encoding="utf-8"?>
<dgm:dataModel xmlns:dgm="http://schemas.openxmlformats.org/drawingml/2006/diagram" xmlns:a="http://schemas.openxmlformats.org/drawingml/2006/main">
  <dgm:ptLst>
    <dgm:pt modelId="{2018E15A-7114-487C-95B9-237DEA3B4595}"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811DD9D3-BE02-4C19-8C6A-E02D3774A887}">
      <dgm:prSet phldrT="[Text]"/>
      <dgm:spPr>
        <a:solidFill>
          <a:schemeClr val="accent4">
            <a:lumMod val="60000"/>
            <a:lumOff val="40000"/>
          </a:schemeClr>
        </a:solidFill>
        <a:ln>
          <a:noFill/>
        </a:ln>
      </dgm:spPr>
      <dgm:t>
        <a:bodyPr/>
        <a:lstStyle/>
        <a:p>
          <a:r>
            <a:rPr lang="en-US" dirty="0" smtClean="0"/>
            <a:t>Identify the stressor</a:t>
          </a:r>
          <a:endParaRPr lang="en-US" dirty="0"/>
        </a:p>
      </dgm:t>
    </dgm:pt>
    <dgm:pt modelId="{3CEF6714-A8B5-415D-8322-DDC381F64655}" type="parTrans" cxnId="{DF43210F-7E72-4D88-8F51-506B423FE81C}">
      <dgm:prSet/>
      <dgm:spPr/>
      <dgm:t>
        <a:bodyPr/>
        <a:lstStyle/>
        <a:p>
          <a:endParaRPr lang="en-US">
            <a:solidFill>
              <a:schemeClr val="tx1"/>
            </a:solidFill>
          </a:endParaRPr>
        </a:p>
      </dgm:t>
    </dgm:pt>
    <dgm:pt modelId="{545697EC-6CE9-4A43-B313-D1C6DE85C632}" type="sibTrans" cxnId="{DF43210F-7E72-4D88-8F51-506B423FE81C}">
      <dgm:prSet/>
      <dgm:spPr/>
      <dgm:t>
        <a:bodyPr/>
        <a:lstStyle/>
        <a:p>
          <a:endParaRPr lang="en-US">
            <a:solidFill>
              <a:schemeClr val="tx1"/>
            </a:solidFill>
          </a:endParaRPr>
        </a:p>
      </dgm:t>
    </dgm:pt>
    <dgm:pt modelId="{94A9B3E0-EF17-4F37-8D2C-82A94D762166}">
      <dgm:prSet/>
      <dgm:spPr>
        <a:solidFill>
          <a:srgbClr val="008080"/>
        </a:solidFill>
        <a:ln>
          <a:noFill/>
        </a:ln>
      </dgm:spPr>
      <dgm:t>
        <a:bodyPr/>
        <a:lstStyle/>
        <a:p>
          <a:r>
            <a:rPr lang="en-US" dirty="0" smtClean="0">
              <a:solidFill>
                <a:schemeClr val="bg1"/>
              </a:solidFill>
            </a:rPr>
            <a:t>Reappraise the situation</a:t>
          </a:r>
          <a:endParaRPr lang="en-US" dirty="0">
            <a:solidFill>
              <a:schemeClr val="bg1"/>
            </a:solidFill>
          </a:endParaRPr>
        </a:p>
      </dgm:t>
    </dgm:pt>
    <dgm:pt modelId="{82BBC06E-03FB-41C1-B137-C739C07C199D}" type="parTrans" cxnId="{47C12FA1-7DC9-469A-BEC7-3E2A848F5A6A}">
      <dgm:prSet/>
      <dgm:spPr/>
      <dgm:t>
        <a:bodyPr/>
        <a:lstStyle/>
        <a:p>
          <a:endParaRPr lang="en-US">
            <a:solidFill>
              <a:schemeClr val="tx1"/>
            </a:solidFill>
          </a:endParaRPr>
        </a:p>
      </dgm:t>
    </dgm:pt>
    <dgm:pt modelId="{EFC8CEF4-6644-46C0-9CD9-D7F91BDC04CF}" type="sibTrans" cxnId="{47C12FA1-7DC9-469A-BEC7-3E2A848F5A6A}">
      <dgm:prSet/>
      <dgm:spPr/>
      <dgm:t>
        <a:bodyPr/>
        <a:lstStyle/>
        <a:p>
          <a:endParaRPr lang="en-US">
            <a:solidFill>
              <a:schemeClr val="tx1"/>
            </a:solidFill>
          </a:endParaRPr>
        </a:p>
      </dgm:t>
    </dgm:pt>
    <dgm:pt modelId="{F6967338-4F83-468D-A112-6472C496D9F7}">
      <dgm:prSet/>
      <dgm:spPr>
        <a:solidFill>
          <a:srgbClr val="FFAFEA"/>
        </a:solidFill>
        <a:ln>
          <a:noFill/>
        </a:ln>
      </dgm:spPr>
      <dgm:t>
        <a:bodyPr/>
        <a:lstStyle/>
        <a:p>
          <a:r>
            <a:rPr lang="en-US" dirty="0" smtClean="0">
              <a:solidFill>
                <a:schemeClr val="tx1"/>
              </a:solidFill>
            </a:rPr>
            <a:t>Learn techniques of relaxation</a:t>
          </a:r>
          <a:endParaRPr lang="en-US" dirty="0">
            <a:solidFill>
              <a:schemeClr val="tx1"/>
            </a:solidFill>
          </a:endParaRPr>
        </a:p>
      </dgm:t>
    </dgm:pt>
    <dgm:pt modelId="{30EAE8E8-3F50-45E3-AA9E-DBA3FD370D66}" type="parTrans" cxnId="{208BF4A8-C9D1-4463-95AA-4621C3E2B954}">
      <dgm:prSet/>
      <dgm:spPr/>
      <dgm:t>
        <a:bodyPr/>
        <a:lstStyle/>
        <a:p>
          <a:endParaRPr lang="en-US">
            <a:solidFill>
              <a:schemeClr val="tx1"/>
            </a:solidFill>
          </a:endParaRPr>
        </a:p>
      </dgm:t>
    </dgm:pt>
    <dgm:pt modelId="{9B3396C4-214C-4D2E-A1FD-CADD2962AAF5}" type="sibTrans" cxnId="{208BF4A8-C9D1-4463-95AA-4621C3E2B954}">
      <dgm:prSet/>
      <dgm:spPr/>
      <dgm:t>
        <a:bodyPr/>
        <a:lstStyle/>
        <a:p>
          <a:endParaRPr lang="en-US">
            <a:solidFill>
              <a:schemeClr val="tx1"/>
            </a:solidFill>
          </a:endParaRPr>
        </a:p>
      </dgm:t>
    </dgm:pt>
    <dgm:pt modelId="{F27E42B0-1ECD-4FCD-8EC4-106450B23390}">
      <dgm:prSet/>
      <dgm:spPr>
        <a:solidFill>
          <a:srgbClr val="66CCFF"/>
        </a:solidFill>
        <a:ln>
          <a:noFill/>
        </a:ln>
      </dgm:spPr>
      <dgm:t>
        <a:bodyPr/>
        <a:lstStyle/>
        <a:p>
          <a:r>
            <a:rPr lang="en-US" dirty="0" smtClean="0"/>
            <a:t>Engage in physical exercise</a:t>
          </a:r>
          <a:endParaRPr lang="en-US" dirty="0"/>
        </a:p>
      </dgm:t>
    </dgm:pt>
    <dgm:pt modelId="{5D78BE56-0144-47C3-A8ED-2BC850B8CEE7}" type="parTrans" cxnId="{E27EA130-3E83-4AA2-B329-2EB886AE5E1C}">
      <dgm:prSet/>
      <dgm:spPr/>
      <dgm:t>
        <a:bodyPr/>
        <a:lstStyle/>
        <a:p>
          <a:endParaRPr lang="en-US">
            <a:solidFill>
              <a:schemeClr val="tx1"/>
            </a:solidFill>
          </a:endParaRPr>
        </a:p>
      </dgm:t>
    </dgm:pt>
    <dgm:pt modelId="{80A5AC9D-7AF9-4878-A59B-32DE241FF860}" type="sibTrans" cxnId="{E27EA130-3E83-4AA2-B329-2EB886AE5E1C}">
      <dgm:prSet/>
      <dgm:spPr/>
      <dgm:t>
        <a:bodyPr/>
        <a:lstStyle/>
        <a:p>
          <a:endParaRPr lang="en-US">
            <a:solidFill>
              <a:schemeClr val="tx1"/>
            </a:solidFill>
          </a:endParaRPr>
        </a:p>
      </dgm:t>
    </dgm:pt>
    <dgm:pt modelId="{0E840431-F35A-42B8-9050-6454B51EDCE4}">
      <dgm:prSet/>
      <dgm:spPr>
        <a:solidFill>
          <a:srgbClr val="FF9900"/>
        </a:solidFill>
        <a:ln>
          <a:noFill/>
        </a:ln>
      </dgm:spPr>
      <dgm:t>
        <a:bodyPr/>
        <a:lstStyle/>
        <a:p>
          <a:r>
            <a:rPr lang="en-US" dirty="0" smtClean="0"/>
            <a:t>Seek social support</a:t>
          </a:r>
          <a:endParaRPr lang="en-US" dirty="0"/>
        </a:p>
      </dgm:t>
    </dgm:pt>
    <dgm:pt modelId="{2203052B-10F3-40E1-82A8-5B657CB2A4C9}" type="parTrans" cxnId="{C297AF3D-8378-41D2-ADB7-019BB312F94E}">
      <dgm:prSet/>
      <dgm:spPr/>
      <dgm:t>
        <a:bodyPr/>
        <a:lstStyle/>
        <a:p>
          <a:endParaRPr lang="en-US">
            <a:solidFill>
              <a:schemeClr val="tx1"/>
            </a:solidFill>
          </a:endParaRPr>
        </a:p>
      </dgm:t>
    </dgm:pt>
    <dgm:pt modelId="{60F6E4E8-E68B-48D9-968A-FA50669DBA30}" type="sibTrans" cxnId="{C297AF3D-8378-41D2-ADB7-019BB312F94E}">
      <dgm:prSet/>
      <dgm:spPr/>
      <dgm:t>
        <a:bodyPr/>
        <a:lstStyle/>
        <a:p>
          <a:endParaRPr lang="en-US">
            <a:solidFill>
              <a:schemeClr val="tx1"/>
            </a:solidFill>
          </a:endParaRPr>
        </a:p>
      </dgm:t>
    </dgm:pt>
    <dgm:pt modelId="{E0DBABE7-7F5D-412B-91C6-957E7D886F6A}" type="pres">
      <dgm:prSet presAssocID="{2018E15A-7114-487C-95B9-237DEA3B4595}" presName="linear" presStyleCnt="0">
        <dgm:presLayoutVars>
          <dgm:animLvl val="lvl"/>
          <dgm:resizeHandles val="exact"/>
        </dgm:presLayoutVars>
      </dgm:prSet>
      <dgm:spPr/>
      <dgm:t>
        <a:bodyPr/>
        <a:lstStyle/>
        <a:p>
          <a:endParaRPr lang="en-US"/>
        </a:p>
      </dgm:t>
    </dgm:pt>
    <dgm:pt modelId="{249076BD-353F-41F3-935D-D733BB1174F2}" type="pres">
      <dgm:prSet presAssocID="{811DD9D3-BE02-4C19-8C6A-E02D3774A887}" presName="parentText" presStyleLbl="node1" presStyleIdx="0" presStyleCnt="5">
        <dgm:presLayoutVars>
          <dgm:chMax val="0"/>
          <dgm:bulletEnabled val="1"/>
        </dgm:presLayoutVars>
      </dgm:prSet>
      <dgm:spPr/>
      <dgm:t>
        <a:bodyPr/>
        <a:lstStyle/>
        <a:p>
          <a:endParaRPr lang="en-US"/>
        </a:p>
      </dgm:t>
    </dgm:pt>
    <dgm:pt modelId="{584B8173-E26B-4B18-BB57-F22E9E86B512}" type="pres">
      <dgm:prSet presAssocID="{545697EC-6CE9-4A43-B313-D1C6DE85C632}" presName="spacer" presStyleCnt="0"/>
      <dgm:spPr/>
    </dgm:pt>
    <dgm:pt modelId="{0647F872-91A5-4275-99D5-D6BBD13F4669}" type="pres">
      <dgm:prSet presAssocID="{94A9B3E0-EF17-4F37-8D2C-82A94D762166}" presName="parentText" presStyleLbl="node1" presStyleIdx="1" presStyleCnt="5">
        <dgm:presLayoutVars>
          <dgm:chMax val="0"/>
          <dgm:bulletEnabled val="1"/>
        </dgm:presLayoutVars>
      </dgm:prSet>
      <dgm:spPr/>
      <dgm:t>
        <a:bodyPr/>
        <a:lstStyle/>
        <a:p>
          <a:endParaRPr lang="en-US"/>
        </a:p>
      </dgm:t>
    </dgm:pt>
    <dgm:pt modelId="{500A735C-9759-4886-BB77-3D01D423AEA5}" type="pres">
      <dgm:prSet presAssocID="{EFC8CEF4-6644-46C0-9CD9-D7F91BDC04CF}" presName="spacer" presStyleCnt="0"/>
      <dgm:spPr/>
    </dgm:pt>
    <dgm:pt modelId="{FC407688-CC71-4D64-B024-BB3BAB2B2E0F}" type="pres">
      <dgm:prSet presAssocID="{F6967338-4F83-468D-A112-6472C496D9F7}" presName="parentText" presStyleLbl="node1" presStyleIdx="2" presStyleCnt="5">
        <dgm:presLayoutVars>
          <dgm:chMax val="0"/>
          <dgm:bulletEnabled val="1"/>
        </dgm:presLayoutVars>
      </dgm:prSet>
      <dgm:spPr/>
      <dgm:t>
        <a:bodyPr/>
        <a:lstStyle/>
        <a:p>
          <a:endParaRPr lang="en-US"/>
        </a:p>
      </dgm:t>
    </dgm:pt>
    <dgm:pt modelId="{20087B1F-1B92-46C3-A5B8-9A248D26FAA6}" type="pres">
      <dgm:prSet presAssocID="{9B3396C4-214C-4D2E-A1FD-CADD2962AAF5}" presName="spacer" presStyleCnt="0"/>
      <dgm:spPr/>
    </dgm:pt>
    <dgm:pt modelId="{38A9597A-256C-4DFD-8C50-94BD5B8149E1}" type="pres">
      <dgm:prSet presAssocID="{F27E42B0-1ECD-4FCD-8EC4-106450B23390}" presName="parentText" presStyleLbl="node1" presStyleIdx="3" presStyleCnt="5">
        <dgm:presLayoutVars>
          <dgm:chMax val="0"/>
          <dgm:bulletEnabled val="1"/>
        </dgm:presLayoutVars>
      </dgm:prSet>
      <dgm:spPr/>
      <dgm:t>
        <a:bodyPr/>
        <a:lstStyle/>
        <a:p>
          <a:endParaRPr lang="en-US"/>
        </a:p>
      </dgm:t>
    </dgm:pt>
    <dgm:pt modelId="{72F5DFD5-4E8E-473D-BC1A-39F8A2C72A40}" type="pres">
      <dgm:prSet presAssocID="{80A5AC9D-7AF9-4878-A59B-32DE241FF860}" presName="spacer" presStyleCnt="0"/>
      <dgm:spPr/>
    </dgm:pt>
    <dgm:pt modelId="{A4FA1F85-9F04-4C96-A904-DD395BC732A6}" type="pres">
      <dgm:prSet presAssocID="{0E840431-F35A-42B8-9050-6454B51EDCE4}" presName="parentText" presStyleLbl="node1" presStyleIdx="4" presStyleCnt="5">
        <dgm:presLayoutVars>
          <dgm:chMax val="0"/>
          <dgm:bulletEnabled val="1"/>
        </dgm:presLayoutVars>
      </dgm:prSet>
      <dgm:spPr/>
      <dgm:t>
        <a:bodyPr/>
        <a:lstStyle/>
        <a:p>
          <a:endParaRPr lang="en-US"/>
        </a:p>
      </dgm:t>
    </dgm:pt>
  </dgm:ptLst>
  <dgm:cxnLst>
    <dgm:cxn modelId="{DA6F2B0C-A194-4FAC-9719-7C47B90FEF77}" type="presOf" srcId="{811DD9D3-BE02-4C19-8C6A-E02D3774A887}" destId="{249076BD-353F-41F3-935D-D733BB1174F2}" srcOrd="0" destOrd="0" presId="urn:microsoft.com/office/officeart/2005/8/layout/vList2"/>
    <dgm:cxn modelId="{400F374A-731F-4FB2-8BF4-F228ECE02FEC}" type="presOf" srcId="{F6967338-4F83-468D-A112-6472C496D9F7}" destId="{FC407688-CC71-4D64-B024-BB3BAB2B2E0F}" srcOrd="0" destOrd="0" presId="urn:microsoft.com/office/officeart/2005/8/layout/vList2"/>
    <dgm:cxn modelId="{F0B5493F-E3FD-489D-8A4E-3AA7D4629382}" type="presOf" srcId="{2018E15A-7114-487C-95B9-237DEA3B4595}" destId="{E0DBABE7-7F5D-412B-91C6-957E7D886F6A}" srcOrd="0" destOrd="0" presId="urn:microsoft.com/office/officeart/2005/8/layout/vList2"/>
    <dgm:cxn modelId="{DF43210F-7E72-4D88-8F51-506B423FE81C}" srcId="{2018E15A-7114-487C-95B9-237DEA3B4595}" destId="{811DD9D3-BE02-4C19-8C6A-E02D3774A887}" srcOrd="0" destOrd="0" parTransId="{3CEF6714-A8B5-415D-8322-DDC381F64655}" sibTransId="{545697EC-6CE9-4A43-B313-D1C6DE85C632}"/>
    <dgm:cxn modelId="{E27EA130-3E83-4AA2-B329-2EB886AE5E1C}" srcId="{2018E15A-7114-487C-95B9-237DEA3B4595}" destId="{F27E42B0-1ECD-4FCD-8EC4-106450B23390}" srcOrd="3" destOrd="0" parTransId="{5D78BE56-0144-47C3-A8ED-2BC850B8CEE7}" sibTransId="{80A5AC9D-7AF9-4878-A59B-32DE241FF860}"/>
    <dgm:cxn modelId="{A515E762-C9EF-4229-8087-5C20BC3577D0}" type="presOf" srcId="{F27E42B0-1ECD-4FCD-8EC4-106450B23390}" destId="{38A9597A-256C-4DFD-8C50-94BD5B8149E1}" srcOrd="0" destOrd="0" presId="urn:microsoft.com/office/officeart/2005/8/layout/vList2"/>
    <dgm:cxn modelId="{C2D7067F-76BF-4A1F-AD58-4A73D855FFD0}" type="presOf" srcId="{0E840431-F35A-42B8-9050-6454B51EDCE4}" destId="{A4FA1F85-9F04-4C96-A904-DD395BC732A6}" srcOrd="0" destOrd="0" presId="urn:microsoft.com/office/officeart/2005/8/layout/vList2"/>
    <dgm:cxn modelId="{B35F7394-F592-4BD6-B367-A09E7B2C4690}" type="presOf" srcId="{94A9B3E0-EF17-4F37-8D2C-82A94D762166}" destId="{0647F872-91A5-4275-99D5-D6BBD13F4669}" srcOrd="0" destOrd="0" presId="urn:microsoft.com/office/officeart/2005/8/layout/vList2"/>
    <dgm:cxn modelId="{208BF4A8-C9D1-4463-95AA-4621C3E2B954}" srcId="{2018E15A-7114-487C-95B9-237DEA3B4595}" destId="{F6967338-4F83-468D-A112-6472C496D9F7}" srcOrd="2" destOrd="0" parTransId="{30EAE8E8-3F50-45E3-AA9E-DBA3FD370D66}" sibTransId="{9B3396C4-214C-4D2E-A1FD-CADD2962AAF5}"/>
    <dgm:cxn modelId="{47C12FA1-7DC9-469A-BEC7-3E2A848F5A6A}" srcId="{2018E15A-7114-487C-95B9-237DEA3B4595}" destId="{94A9B3E0-EF17-4F37-8D2C-82A94D762166}" srcOrd="1" destOrd="0" parTransId="{82BBC06E-03FB-41C1-B137-C739C07C199D}" sibTransId="{EFC8CEF4-6644-46C0-9CD9-D7F91BDC04CF}"/>
    <dgm:cxn modelId="{C297AF3D-8378-41D2-ADB7-019BB312F94E}" srcId="{2018E15A-7114-487C-95B9-237DEA3B4595}" destId="{0E840431-F35A-42B8-9050-6454B51EDCE4}" srcOrd="4" destOrd="0" parTransId="{2203052B-10F3-40E1-82A8-5B657CB2A4C9}" sibTransId="{60F6E4E8-E68B-48D9-968A-FA50669DBA30}"/>
    <dgm:cxn modelId="{6ADCDA7B-4F0D-450D-A02C-2F6ABABD27D7}" type="presParOf" srcId="{E0DBABE7-7F5D-412B-91C6-957E7D886F6A}" destId="{249076BD-353F-41F3-935D-D733BB1174F2}" srcOrd="0" destOrd="0" presId="urn:microsoft.com/office/officeart/2005/8/layout/vList2"/>
    <dgm:cxn modelId="{73851C3D-90FC-4AFE-9E02-0F09E64A918E}" type="presParOf" srcId="{E0DBABE7-7F5D-412B-91C6-957E7D886F6A}" destId="{584B8173-E26B-4B18-BB57-F22E9E86B512}" srcOrd="1" destOrd="0" presId="urn:microsoft.com/office/officeart/2005/8/layout/vList2"/>
    <dgm:cxn modelId="{84F667B4-C58B-431C-855C-34CF7704BA57}" type="presParOf" srcId="{E0DBABE7-7F5D-412B-91C6-957E7D886F6A}" destId="{0647F872-91A5-4275-99D5-D6BBD13F4669}" srcOrd="2" destOrd="0" presId="urn:microsoft.com/office/officeart/2005/8/layout/vList2"/>
    <dgm:cxn modelId="{AB919DEA-DD2C-493E-AB10-04B31CBA0DB2}" type="presParOf" srcId="{E0DBABE7-7F5D-412B-91C6-957E7D886F6A}" destId="{500A735C-9759-4886-BB77-3D01D423AEA5}" srcOrd="3" destOrd="0" presId="urn:microsoft.com/office/officeart/2005/8/layout/vList2"/>
    <dgm:cxn modelId="{917E2722-0CE1-40DB-927E-EC073136C472}" type="presParOf" srcId="{E0DBABE7-7F5D-412B-91C6-957E7D886F6A}" destId="{FC407688-CC71-4D64-B024-BB3BAB2B2E0F}" srcOrd="4" destOrd="0" presId="urn:microsoft.com/office/officeart/2005/8/layout/vList2"/>
    <dgm:cxn modelId="{67C431F4-3D69-4013-9E9F-AF61CF6B55E7}" type="presParOf" srcId="{E0DBABE7-7F5D-412B-91C6-957E7D886F6A}" destId="{20087B1F-1B92-46C3-A5B8-9A248D26FAA6}" srcOrd="5" destOrd="0" presId="urn:microsoft.com/office/officeart/2005/8/layout/vList2"/>
    <dgm:cxn modelId="{2F43323E-A866-4941-9383-21ED679B3DAE}" type="presParOf" srcId="{E0DBABE7-7F5D-412B-91C6-957E7D886F6A}" destId="{38A9597A-256C-4DFD-8C50-94BD5B8149E1}" srcOrd="6" destOrd="0" presId="urn:microsoft.com/office/officeart/2005/8/layout/vList2"/>
    <dgm:cxn modelId="{52049EA5-1141-42B8-8EF9-AB3F2B401B5E}" type="presParOf" srcId="{E0DBABE7-7F5D-412B-91C6-957E7D886F6A}" destId="{72F5DFD5-4E8E-473D-BC1A-39F8A2C72A40}" srcOrd="7" destOrd="0" presId="urn:microsoft.com/office/officeart/2005/8/layout/vList2"/>
    <dgm:cxn modelId="{5D1F3CD0-675C-4FF9-A576-FAAB0FA37BE0}" type="presParOf" srcId="{E0DBABE7-7F5D-412B-91C6-957E7D886F6A}" destId="{A4FA1F85-9F04-4C96-A904-DD395BC732A6}" srcOrd="8" destOrd="0" presId="urn:microsoft.com/office/officeart/2005/8/layout/vList2"/>
  </dgm:cxnLst>
  <dgm:bg>
    <a:no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54.xml><?xml version="1.0" encoding="utf-8"?>
<dgm:dataModel xmlns:dgm="http://schemas.openxmlformats.org/drawingml/2006/diagram" xmlns:a="http://schemas.openxmlformats.org/drawingml/2006/main">
  <dgm:ptLst>
    <dgm:pt modelId="{10C25DB8-337B-46EE-B70E-7546A00CE992}" type="doc">
      <dgm:prSet loTypeId="urn:microsoft.com/office/officeart/2005/8/layout/vList2" loCatId="list" qsTypeId="urn:microsoft.com/office/officeart/2005/8/quickstyle/simple2" qsCatId="simple" csTypeId="urn:microsoft.com/office/officeart/2005/8/colors/accent1_2" csCatId="accent1" phldr="1"/>
      <dgm:spPr/>
      <dgm:t>
        <a:bodyPr/>
        <a:lstStyle/>
        <a:p>
          <a:endParaRPr lang="en-US"/>
        </a:p>
      </dgm:t>
    </dgm:pt>
    <dgm:pt modelId="{C457D8FE-2D16-4CE1-91FF-E4339FFDF8EF}">
      <dgm:prSet phldrT="[Text]"/>
      <dgm:spPr>
        <a:solidFill>
          <a:srgbClr val="CCCC00"/>
        </a:solidFill>
      </dgm:spPr>
      <dgm:t>
        <a:bodyPr/>
        <a:lstStyle/>
        <a:p>
          <a:pPr algn="ctr"/>
          <a:r>
            <a:rPr lang="en-US" b="1" dirty="0" smtClean="0">
              <a:solidFill>
                <a:schemeClr val="tx1"/>
              </a:solidFill>
              <a:latin typeface="Arial Black" panose="020B0A04020102020204" pitchFamily="34" charset="0"/>
            </a:rPr>
            <a:t>Effective strategies for coping with stressors</a:t>
          </a:r>
          <a:endParaRPr lang="en-US" dirty="0">
            <a:solidFill>
              <a:schemeClr val="tx1"/>
            </a:solidFill>
            <a:latin typeface="Arial Black" panose="020B0A04020102020204" pitchFamily="34" charset="0"/>
          </a:endParaRPr>
        </a:p>
      </dgm:t>
    </dgm:pt>
    <dgm:pt modelId="{AF07DCF4-0FB3-4355-BFC4-A1FE58BE3842}" type="parTrans" cxnId="{AF7CE559-CBEB-42BA-BDBB-F2693FD81F14}">
      <dgm:prSet/>
      <dgm:spPr/>
      <dgm:t>
        <a:bodyPr/>
        <a:lstStyle/>
        <a:p>
          <a:endParaRPr lang="en-US"/>
        </a:p>
      </dgm:t>
    </dgm:pt>
    <dgm:pt modelId="{D190F713-CDD9-47BB-93AF-07D104FA83EA}" type="sibTrans" cxnId="{AF7CE559-CBEB-42BA-BDBB-F2693FD81F14}">
      <dgm:prSet/>
      <dgm:spPr/>
      <dgm:t>
        <a:bodyPr/>
        <a:lstStyle/>
        <a:p>
          <a:endParaRPr lang="en-US"/>
        </a:p>
      </dgm:t>
    </dgm:pt>
    <dgm:pt modelId="{79FC69F3-FD0E-4381-8566-DEC5068AEB4A}" type="pres">
      <dgm:prSet presAssocID="{10C25DB8-337B-46EE-B70E-7546A00CE992}" presName="linear" presStyleCnt="0">
        <dgm:presLayoutVars>
          <dgm:animLvl val="lvl"/>
          <dgm:resizeHandles val="exact"/>
        </dgm:presLayoutVars>
      </dgm:prSet>
      <dgm:spPr/>
      <dgm:t>
        <a:bodyPr/>
        <a:lstStyle/>
        <a:p>
          <a:endParaRPr lang="en-US"/>
        </a:p>
      </dgm:t>
    </dgm:pt>
    <dgm:pt modelId="{BFBD7DB5-E95A-4D44-AA44-79C2814B04D5}" type="pres">
      <dgm:prSet presAssocID="{C457D8FE-2D16-4CE1-91FF-E4339FFDF8EF}" presName="parentText" presStyleLbl="node1" presStyleIdx="0" presStyleCnt="1">
        <dgm:presLayoutVars>
          <dgm:chMax val="0"/>
          <dgm:bulletEnabled val="1"/>
        </dgm:presLayoutVars>
      </dgm:prSet>
      <dgm:spPr/>
      <dgm:t>
        <a:bodyPr/>
        <a:lstStyle/>
        <a:p>
          <a:endParaRPr lang="en-US"/>
        </a:p>
      </dgm:t>
    </dgm:pt>
  </dgm:ptLst>
  <dgm:cxnLst>
    <dgm:cxn modelId="{AF7CE559-CBEB-42BA-BDBB-F2693FD81F14}" srcId="{10C25DB8-337B-46EE-B70E-7546A00CE992}" destId="{C457D8FE-2D16-4CE1-91FF-E4339FFDF8EF}" srcOrd="0" destOrd="0" parTransId="{AF07DCF4-0FB3-4355-BFC4-A1FE58BE3842}" sibTransId="{D190F713-CDD9-47BB-93AF-07D104FA83EA}"/>
    <dgm:cxn modelId="{02E18EB8-76E4-4101-B4D5-5A1B83B94F0D}" type="presOf" srcId="{10C25DB8-337B-46EE-B70E-7546A00CE992}" destId="{79FC69F3-FD0E-4381-8566-DEC5068AEB4A}" srcOrd="0" destOrd="0" presId="urn:microsoft.com/office/officeart/2005/8/layout/vList2"/>
    <dgm:cxn modelId="{038B1DFF-9EC1-4EF3-9635-9F1AE848C5A0}" type="presOf" srcId="{C457D8FE-2D16-4CE1-91FF-E4339FFDF8EF}" destId="{BFBD7DB5-E95A-4D44-AA44-79C2814B04D5}" srcOrd="0" destOrd="0" presId="urn:microsoft.com/office/officeart/2005/8/layout/vList2"/>
    <dgm:cxn modelId="{E157A2D9-75F5-445F-9DA6-447FA8FC1932}" type="presParOf" srcId="{79FC69F3-FD0E-4381-8566-DEC5068AEB4A}" destId="{BFBD7DB5-E95A-4D44-AA44-79C2814B04D5}"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5.xml><?xml version="1.0" encoding="utf-8"?>
<dgm:dataModel xmlns:dgm="http://schemas.openxmlformats.org/drawingml/2006/diagram" xmlns:a="http://schemas.openxmlformats.org/drawingml/2006/main">
  <dgm:ptLst>
    <dgm:pt modelId="{EB8F43E6-7315-4B78-A350-9099F81C9F98}"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53782587-1B32-4801-A270-03F627BBC8D8}">
      <dgm:prSet phldrT="[Text]"/>
      <dgm:spPr/>
      <dgm:t>
        <a:bodyPr/>
        <a:lstStyle/>
        <a:p>
          <a:r>
            <a:rPr lang="en-US" b="0" dirty="0" smtClean="0">
              <a:latin typeface="+mn-lt"/>
              <a:ea typeface="Roboto" panose="02000000000000000000" pitchFamily="2" charset="0"/>
              <a:cs typeface="Times New Roman" panose="02020603050405020304" pitchFamily="18" charset="0"/>
              <a:sym typeface="Roboto"/>
            </a:rPr>
            <a:t>When you know stress is coming, imagine yourself coping effectively</a:t>
          </a:r>
          <a:endParaRPr lang="en-US" b="0" dirty="0">
            <a:latin typeface="+mn-lt"/>
            <a:cs typeface="Times New Roman" panose="02020603050405020304" pitchFamily="18" charset="0"/>
          </a:endParaRPr>
        </a:p>
      </dgm:t>
    </dgm:pt>
    <dgm:pt modelId="{7F21FED6-30B9-46ED-A8E9-D1454CD7DD45}" type="parTrans" cxnId="{5AF85F27-7359-4A6C-952D-7092688C955E}">
      <dgm:prSet/>
      <dgm:spPr/>
      <dgm:t>
        <a:bodyPr/>
        <a:lstStyle/>
        <a:p>
          <a:endParaRPr lang="en-US" b="0">
            <a:latin typeface="Times New Roman" panose="02020603050405020304" pitchFamily="18" charset="0"/>
            <a:cs typeface="Times New Roman" panose="02020603050405020304" pitchFamily="18" charset="0"/>
          </a:endParaRPr>
        </a:p>
      </dgm:t>
    </dgm:pt>
    <dgm:pt modelId="{B9F3CB30-611F-4808-99FD-C23F63ACAA60}" type="sibTrans" cxnId="{5AF85F27-7359-4A6C-952D-7092688C955E}">
      <dgm:prSet/>
      <dgm:spPr/>
      <dgm:t>
        <a:bodyPr/>
        <a:lstStyle/>
        <a:p>
          <a:endParaRPr lang="en-US" b="0">
            <a:latin typeface="Times New Roman" panose="02020603050405020304" pitchFamily="18" charset="0"/>
            <a:cs typeface="Times New Roman" panose="02020603050405020304" pitchFamily="18" charset="0"/>
          </a:endParaRPr>
        </a:p>
      </dgm:t>
    </dgm:pt>
    <dgm:pt modelId="{6A6E2605-C0C3-498F-96E4-366912554716}">
      <dgm:prSet/>
      <dgm:spPr/>
      <dgm:t>
        <a:bodyPr/>
        <a:lstStyle/>
        <a:p>
          <a:r>
            <a:rPr lang="en-US" b="0" dirty="0" smtClean="0">
              <a:latin typeface="+mn-lt"/>
              <a:ea typeface="Roboto" panose="02000000000000000000" pitchFamily="2" charset="0"/>
              <a:cs typeface="Times New Roman" panose="02020603050405020304" pitchFamily="18" charset="0"/>
              <a:sym typeface="Roboto"/>
            </a:rPr>
            <a:t>Only cope ahead for thing you know are coming (not "what ifs?")</a:t>
          </a:r>
          <a:endParaRPr lang="en-US" b="0" dirty="0">
            <a:latin typeface="+mn-lt"/>
            <a:ea typeface="Roboto" panose="02000000000000000000" pitchFamily="2" charset="0"/>
            <a:cs typeface="Times New Roman" panose="02020603050405020304" pitchFamily="18" charset="0"/>
            <a:sym typeface="Roboto"/>
          </a:endParaRPr>
        </a:p>
      </dgm:t>
    </dgm:pt>
    <dgm:pt modelId="{798FE2F5-A3C3-4A58-ABF7-E523599610A7}" type="parTrans" cxnId="{33FA52F8-F581-409E-93D7-E173CC28A48A}">
      <dgm:prSet/>
      <dgm:spPr/>
      <dgm:t>
        <a:bodyPr/>
        <a:lstStyle/>
        <a:p>
          <a:endParaRPr lang="en-US" b="0">
            <a:latin typeface="Times New Roman" panose="02020603050405020304" pitchFamily="18" charset="0"/>
            <a:cs typeface="Times New Roman" panose="02020603050405020304" pitchFamily="18" charset="0"/>
          </a:endParaRPr>
        </a:p>
      </dgm:t>
    </dgm:pt>
    <dgm:pt modelId="{5EC0F3A5-4462-43E3-B25A-CFB6C055CF38}" type="sibTrans" cxnId="{33FA52F8-F581-409E-93D7-E173CC28A48A}">
      <dgm:prSet/>
      <dgm:spPr/>
      <dgm:t>
        <a:bodyPr/>
        <a:lstStyle/>
        <a:p>
          <a:endParaRPr lang="en-US" b="0">
            <a:latin typeface="Times New Roman" panose="02020603050405020304" pitchFamily="18" charset="0"/>
            <a:cs typeface="Times New Roman" panose="02020603050405020304" pitchFamily="18" charset="0"/>
          </a:endParaRPr>
        </a:p>
      </dgm:t>
    </dgm:pt>
    <dgm:pt modelId="{6803C2D2-59AA-402A-AA7C-75B08798C097}" type="pres">
      <dgm:prSet presAssocID="{EB8F43E6-7315-4B78-A350-9099F81C9F98}" presName="vert0" presStyleCnt="0">
        <dgm:presLayoutVars>
          <dgm:dir/>
          <dgm:animOne val="branch"/>
          <dgm:animLvl val="lvl"/>
        </dgm:presLayoutVars>
      </dgm:prSet>
      <dgm:spPr/>
      <dgm:t>
        <a:bodyPr/>
        <a:lstStyle/>
        <a:p>
          <a:endParaRPr lang="en-US"/>
        </a:p>
      </dgm:t>
    </dgm:pt>
    <dgm:pt modelId="{9E84F069-E30B-4508-AED8-CB401FE73CA1}" type="pres">
      <dgm:prSet presAssocID="{53782587-1B32-4801-A270-03F627BBC8D8}" presName="thickLine" presStyleLbl="alignNode1" presStyleIdx="0" presStyleCnt="2"/>
      <dgm:spPr/>
      <dgm:t>
        <a:bodyPr/>
        <a:lstStyle/>
        <a:p>
          <a:endParaRPr lang="en-US"/>
        </a:p>
      </dgm:t>
    </dgm:pt>
    <dgm:pt modelId="{59B7D114-FE4D-4B5B-82F4-0D9E0380EBB9}" type="pres">
      <dgm:prSet presAssocID="{53782587-1B32-4801-A270-03F627BBC8D8}" presName="horz1" presStyleCnt="0"/>
      <dgm:spPr/>
      <dgm:t>
        <a:bodyPr/>
        <a:lstStyle/>
        <a:p>
          <a:endParaRPr lang="en-US"/>
        </a:p>
      </dgm:t>
    </dgm:pt>
    <dgm:pt modelId="{00E1C8B5-EF66-463E-A4EE-FBE88E88C6B2}" type="pres">
      <dgm:prSet presAssocID="{53782587-1B32-4801-A270-03F627BBC8D8}" presName="tx1" presStyleLbl="revTx" presStyleIdx="0" presStyleCnt="2"/>
      <dgm:spPr/>
      <dgm:t>
        <a:bodyPr/>
        <a:lstStyle/>
        <a:p>
          <a:endParaRPr lang="en-US"/>
        </a:p>
      </dgm:t>
    </dgm:pt>
    <dgm:pt modelId="{DF042A14-41CF-44EA-B563-37B06B1038EA}" type="pres">
      <dgm:prSet presAssocID="{53782587-1B32-4801-A270-03F627BBC8D8}" presName="vert1" presStyleCnt="0"/>
      <dgm:spPr/>
      <dgm:t>
        <a:bodyPr/>
        <a:lstStyle/>
        <a:p>
          <a:endParaRPr lang="en-US"/>
        </a:p>
      </dgm:t>
    </dgm:pt>
    <dgm:pt modelId="{8A8E432D-7D0D-472A-86B0-530CEF36F7D6}" type="pres">
      <dgm:prSet presAssocID="{6A6E2605-C0C3-498F-96E4-366912554716}" presName="thickLine" presStyleLbl="alignNode1" presStyleIdx="1" presStyleCnt="2"/>
      <dgm:spPr/>
      <dgm:t>
        <a:bodyPr/>
        <a:lstStyle/>
        <a:p>
          <a:endParaRPr lang="en-US"/>
        </a:p>
      </dgm:t>
    </dgm:pt>
    <dgm:pt modelId="{856C8342-F77A-4A07-8F62-60778DCEBC19}" type="pres">
      <dgm:prSet presAssocID="{6A6E2605-C0C3-498F-96E4-366912554716}" presName="horz1" presStyleCnt="0"/>
      <dgm:spPr/>
      <dgm:t>
        <a:bodyPr/>
        <a:lstStyle/>
        <a:p>
          <a:endParaRPr lang="en-US"/>
        </a:p>
      </dgm:t>
    </dgm:pt>
    <dgm:pt modelId="{47A7988A-17CC-43CF-826B-094BE7D70BB0}" type="pres">
      <dgm:prSet presAssocID="{6A6E2605-C0C3-498F-96E4-366912554716}" presName="tx1" presStyleLbl="revTx" presStyleIdx="1" presStyleCnt="2"/>
      <dgm:spPr/>
      <dgm:t>
        <a:bodyPr/>
        <a:lstStyle/>
        <a:p>
          <a:endParaRPr lang="en-US"/>
        </a:p>
      </dgm:t>
    </dgm:pt>
    <dgm:pt modelId="{5B1FDE1E-72CF-4778-8E9F-0A5C00FB5727}" type="pres">
      <dgm:prSet presAssocID="{6A6E2605-C0C3-498F-96E4-366912554716}" presName="vert1" presStyleCnt="0"/>
      <dgm:spPr/>
      <dgm:t>
        <a:bodyPr/>
        <a:lstStyle/>
        <a:p>
          <a:endParaRPr lang="en-US"/>
        </a:p>
      </dgm:t>
    </dgm:pt>
  </dgm:ptLst>
  <dgm:cxnLst>
    <dgm:cxn modelId="{3095EE2D-2598-4434-B30E-14A5AFA12FBD}" type="presOf" srcId="{EB8F43E6-7315-4B78-A350-9099F81C9F98}" destId="{6803C2D2-59AA-402A-AA7C-75B08798C097}" srcOrd="0" destOrd="0" presId="urn:microsoft.com/office/officeart/2008/layout/LinedList"/>
    <dgm:cxn modelId="{33FA52F8-F581-409E-93D7-E173CC28A48A}" srcId="{EB8F43E6-7315-4B78-A350-9099F81C9F98}" destId="{6A6E2605-C0C3-498F-96E4-366912554716}" srcOrd="1" destOrd="0" parTransId="{798FE2F5-A3C3-4A58-ABF7-E523599610A7}" sibTransId="{5EC0F3A5-4462-43E3-B25A-CFB6C055CF38}"/>
    <dgm:cxn modelId="{706B2661-8AFB-41EA-9BF7-F26D1AC2ABA9}" type="presOf" srcId="{6A6E2605-C0C3-498F-96E4-366912554716}" destId="{47A7988A-17CC-43CF-826B-094BE7D70BB0}" srcOrd="0" destOrd="0" presId="urn:microsoft.com/office/officeart/2008/layout/LinedList"/>
    <dgm:cxn modelId="{5BA239B2-B997-4542-AF6A-DDBA821D4A88}" type="presOf" srcId="{53782587-1B32-4801-A270-03F627BBC8D8}" destId="{00E1C8B5-EF66-463E-A4EE-FBE88E88C6B2}" srcOrd="0" destOrd="0" presId="urn:microsoft.com/office/officeart/2008/layout/LinedList"/>
    <dgm:cxn modelId="{5AF85F27-7359-4A6C-952D-7092688C955E}" srcId="{EB8F43E6-7315-4B78-A350-9099F81C9F98}" destId="{53782587-1B32-4801-A270-03F627BBC8D8}" srcOrd="0" destOrd="0" parTransId="{7F21FED6-30B9-46ED-A8E9-D1454CD7DD45}" sibTransId="{B9F3CB30-611F-4808-99FD-C23F63ACAA60}"/>
    <dgm:cxn modelId="{691FC5C9-F716-4934-8C25-819F20005D86}" type="presParOf" srcId="{6803C2D2-59AA-402A-AA7C-75B08798C097}" destId="{9E84F069-E30B-4508-AED8-CB401FE73CA1}" srcOrd="0" destOrd="0" presId="urn:microsoft.com/office/officeart/2008/layout/LinedList"/>
    <dgm:cxn modelId="{706E887C-BEBB-4666-90A2-614FA9F11678}" type="presParOf" srcId="{6803C2D2-59AA-402A-AA7C-75B08798C097}" destId="{59B7D114-FE4D-4B5B-82F4-0D9E0380EBB9}" srcOrd="1" destOrd="0" presId="urn:microsoft.com/office/officeart/2008/layout/LinedList"/>
    <dgm:cxn modelId="{235C6486-EA4E-4CDB-AAA1-3C8F5EEEADD2}" type="presParOf" srcId="{59B7D114-FE4D-4B5B-82F4-0D9E0380EBB9}" destId="{00E1C8B5-EF66-463E-A4EE-FBE88E88C6B2}" srcOrd="0" destOrd="0" presId="urn:microsoft.com/office/officeart/2008/layout/LinedList"/>
    <dgm:cxn modelId="{79B8A330-D12A-4155-8580-5A83705BF1D6}" type="presParOf" srcId="{59B7D114-FE4D-4B5B-82F4-0D9E0380EBB9}" destId="{DF042A14-41CF-44EA-B563-37B06B1038EA}" srcOrd="1" destOrd="0" presId="urn:microsoft.com/office/officeart/2008/layout/LinedList"/>
    <dgm:cxn modelId="{07DB8272-6992-48C9-B7CB-1A8D8F3125E8}" type="presParOf" srcId="{6803C2D2-59AA-402A-AA7C-75B08798C097}" destId="{8A8E432D-7D0D-472A-86B0-530CEF36F7D6}" srcOrd="2" destOrd="0" presId="urn:microsoft.com/office/officeart/2008/layout/LinedList"/>
    <dgm:cxn modelId="{07AC81BD-D2F3-4B0F-A58D-30D76449F078}" type="presParOf" srcId="{6803C2D2-59AA-402A-AA7C-75B08798C097}" destId="{856C8342-F77A-4A07-8F62-60778DCEBC19}" srcOrd="3" destOrd="0" presId="urn:microsoft.com/office/officeart/2008/layout/LinedList"/>
    <dgm:cxn modelId="{F20B450A-CB95-4C84-920C-34A53D6A2F0D}" type="presParOf" srcId="{856C8342-F77A-4A07-8F62-60778DCEBC19}" destId="{47A7988A-17CC-43CF-826B-094BE7D70BB0}" srcOrd="0" destOrd="0" presId="urn:microsoft.com/office/officeart/2008/layout/LinedList"/>
    <dgm:cxn modelId="{6A68D584-3699-467D-9A24-F64ABCEDB941}" type="presParOf" srcId="{856C8342-F77A-4A07-8F62-60778DCEBC19}" destId="{5B1FDE1E-72CF-4778-8E9F-0A5C00FB572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6.xml><?xml version="1.0" encoding="utf-8"?>
<dgm:dataModel xmlns:dgm="http://schemas.openxmlformats.org/drawingml/2006/diagram" xmlns:a="http://schemas.openxmlformats.org/drawingml/2006/main">
  <dgm:ptLst>
    <dgm:pt modelId="{E36C907B-AB60-49A9-B1F9-D1C1DF503E7B}" type="doc">
      <dgm:prSet loTypeId="urn:microsoft.com/office/officeart/2005/8/layout/vList2" loCatId="list" qsTypeId="urn:microsoft.com/office/officeart/2005/8/quickstyle/simple1" qsCatId="simple" csTypeId="urn:microsoft.com/office/officeart/2005/8/colors/accent6_5" csCatId="accent6" phldr="1"/>
      <dgm:spPr/>
      <dgm:t>
        <a:bodyPr/>
        <a:lstStyle/>
        <a:p>
          <a:endParaRPr lang="en-US"/>
        </a:p>
      </dgm:t>
    </dgm:pt>
    <dgm:pt modelId="{C7F79A70-AE6C-4E2E-A263-CF5BCBC18D49}">
      <dgm:prSet custT="1"/>
      <dgm:spPr/>
      <dgm:t>
        <a:bodyPr/>
        <a:lstStyle/>
        <a:p>
          <a:r>
            <a:rPr lang="en-US" sz="2000" b="1" dirty="0" smtClean="0">
              <a:latin typeface="+mn-lt"/>
              <a:ea typeface="Roboto" panose="02000000000000000000" pitchFamily="2" charset="0"/>
              <a:cs typeface="Times New Roman" panose="02020603050405020304" pitchFamily="18" charset="0"/>
              <a:sym typeface="Roboto"/>
            </a:rPr>
            <a:t>Steps to cope ahead</a:t>
          </a:r>
          <a:endParaRPr lang="en-US" sz="2000" b="1" dirty="0">
            <a:latin typeface="+mn-lt"/>
          </a:endParaRPr>
        </a:p>
      </dgm:t>
    </dgm:pt>
    <dgm:pt modelId="{8AF5C932-EEB1-40E4-ABEC-C0BC661990EF}" type="parTrans" cxnId="{47B3A3EA-0E4A-4528-92B0-898236DF8329}">
      <dgm:prSet/>
      <dgm:spPr/>
      <dgm:t>
        <a:bodyPr/>
        <a:lstStyle/>
        <a:p>
          <a:endParaRPr lang="en-US">
            <a:latin typeface="+mn-lt"/>
          </a:endParaRPr>
        </a:p>
      </dgm:t>
    </dgm:pt>
    <dgm:pt modelId="{D3DB744C-00AF-42F6-AE74-24A5CD041B6D}" type="sibTrans" cxnId="{47B3A3EA-0E4A-4528-92B0-898236DF8329}">
      <dgm:prSet/>
      <dgm:spPr/>
      <dgm:t>
        <a:bodyPr/>
        <a:lstStyle/>
        <a:p>
          <a:endParaRPr lang="en-US">
            <a:latin typeface="+mn-lt"/>
          </a:endParaRPr>
        </a:p>
      </dgm:t>
    </dgm:pt>
    <dgm:pt modelId="{18E9B224-3BE4-436F-BDEC-667E85CF4D49}">
      <dgm:prSet/>
      <dgm:spPr/>
      <dgm:t>
        <a:bodyPr/>
        <a:lstStyle/>
        <a:p>
          <a:r>
            <a:rPr lang="en-US" b="0" dirty="0" smtClean="0">
              <a:latin typeface="+mn-lt"/>
              <a:ea typeface="Roboto" panose="02000000000000000000" pitchFamily="2" charset="0"/>
              <a:cs typeface="Times New Roman" panose="02020603050405020304" pitchFamily="18" charset="0"/>
              <a:sym typeface="Roboto"/>
            </a:rPr>
            <a:t>Describe the situation</a:t>
          </a:r>
          <a:endParaRPr lang="en-US" b="0" dirty="0">
            <a:latin typeface="+mn-lt"/>
            <a:ea typeface="Roboto" panose="02000000000000000000" pitchFamily="2" charset="0"/>
            <a:cs typeface="Times New Roman" panose="02020603050405020304" pitchFamily="18" charset="0"/>
            <a:sym typeface="Roboto"/>
          </a:endParaRPr>
        </a:p>
      </dgm:t>
    </dgm:pt>
    <dgm:pt modelId="{45C91D15-6952-4E4D-8D9B-5AD356092175}" type="parTrans" cxnId="{B3147807-61DA-4BE5-9A6A-547BFC8E4ABD}">
      <dgm:prSet/>
      <dgm:spPr/>
      <dgm:t>
        <a:bodyPr/>
        <a:lstStyle/>
        <a:p>
          <a:endParaRPr lang="en-US">
            <a:latin typeface="+mn-lt"/>
          </a:endParaRPr>
        </a:p>
      </dgm:t>
    </dgm:pt>
    <dgm:pt modelId="{D555FF97-651A-4DB2-B6EE-95659DB89D42}" type="sibTrans" cxnId="{B3147807-61DA-4BE5-9A6A-547BFC8E4ABD}">
      <dgm:prSet/>
      <dgm:spPr/>
      <dgm:t>
        <a:bodyPr/>
        <a:lstStyle/>
        <a:p>
          <a:endParaRPr lang="en-US">
            <a:latin typeface="+mn-lt"/>
          </a:endParaRPr>
        </a:p>
      </dgm:t>
    </dgm:pt>
    <dgm:pt modelId="{02733006-45A1-42AC-9A4D-A2A39E19E8E8}">
      <dgm:prSet/>
      <dgm:spPr/>
      <dgm:t>
        <a:bodyPr/>
        <a:lstStyle/>
        <a:p>
          <a:r>
            <a:rPr lang="en-US" b="0" dirty="0" smtClean="0">
              <a:latin typeface="+mn-lt"/>
              <a:ea typeface="Roboto" panose="02000000000000000000" pitchFamily="2" charset="0"/>
              <a:cs typeface="Times New Roman" panose="02020603050405020304" pitchFamily="18" charset="0"/>
              <a:sym typeface="Roboto"/>
            </a:rPr>
            <a:t>Imagine the situation</a:t>
          </a:r>
          <a:endParaRPr lang="en-US" b="0" dirty="0">
            <a:latin typeface="+mn-lt"/>
            <a:ea typeface="Roboto" panose="02000000000000000000" pitchFamily="2" charset="0"/>
            <a:cs typeface="Times New Roman" panose="02020603050405020304" pitchFamily="18" charset="0"/>
            <a:sym typeface="Roboto"/>
          </a:endParaRPr>
        </a:p>
      </dgm:t>
    </dgm:pt>
    <dgm:pt modelId="{8AD3486D-C5E7-4899-98FE-5C977D4C579C}" type="parTrans" cxnId="{88A189E5-254B-46E7-854E-F20042677F5D}">
      <dgm:prSet/>
      <dgm:spPr/>
      <dgm:t>
        <a:bodyPr/>
        <a:lstStyle/>
        <a:p>
          <a:endParaRPr lang="en-US">
            <a:latin typeface="+mn-lt"/>
          </a:endParaRPr>
        </a:p>
      </dgm:t>
    </dgm:pt>
    <dgm:pt modelId="{7CE2A638-9DFB-42E3-8158-71CDE2FD5581}" type="sibTrans" cxnId="{88A189E5-254B-46E7-854E-F20042677F5D}">
      <dgm:prSet/>
      <dgm:spPr/>
      <dgm:t>
        <a:bodyPr/>
        <a:lstStyle/>
        <a:p>
          <a:endParaRPr lang="en-US">
            <a:latin typeface="+mn-lt"/>
          </a:endParaRPr>
        </a:p>
      </dgm:t>
    </dgm:pt>
    <dgm:pt modelId="{F27A24FE-7697-4388-A247-A2A09DC86FAD}">
      <dgm:prSet/>
      <dgm:spPr/>
      <dgm:t>
        <a:bodyPr/>
        <a:lstStyle/>
        <a:p>
          <a:r>
            <a:rPr lang="en-US" b="0" dirty="0" smtClean="0">
              <a:latin typeface="+mn-lt"/>
              <a:ea typeface="Roboto" panose="02000000000000000000" pitchFamily="2" charset="0"/>
              <a:cs typeface="Times New Roman" panose="02020603050405020304" pitchFamily="18" charset="0"/>
              <a:sym typeface="Roboto"/>
            </a:rPr>
            <a:t>Imagine ways of coping effectively</a:t>
          </a:r>
          <a:endParaRPr lang="en-US" b="0" dirty="0">
            <a:latin typeface="+mn-lt"/>
            <a:ea typeface="Roboto" panose="02000000000000000000" pitchFamily="2" charset="0"/>
            <a:cs typeface="Times New Roman" panose="02020603050405020304" pitchFamily="18" charset="0"/>
            <a:sym typeface="Roboto"/>
          </a:endParaRPr>
        </a:p>
      </dgm:t>
    </dgm:pt>
    <dgm:pt modelId="{B9380180-E504-48EF-A6A0-0D99CCBB68D9}" type="parTrans" cxnId="{D137019B-8A8E-4CFC-8AD5-DEDC2A948A8C}">
      <dgm:prSet/>
      <dgm:spPr/>
      <dgm:t>
        <a:bodyPr/>
        <a:lstStyle/>
        <a:p>
          <a:endParaRPr lang="en-US">
            <a:latin typeface="+mn-lt"/>
          </a:endParaRPr>
        </a:p>
      </dgm:t>
    </dgm:pt>
    <dgm:pt modelId="{A5BB6163-8CD7-4010-A98B-DBB4EF68E626}" type="sibTrans" cxnId="{D137019B-8A8E-4CFC-8AD5-DEDC2A948A8C}">
      <dgm:prSet/>
      <dgm:spPr/>
      <dgm:t>
        <a:bodyPr/>
        <a:lstStyle/>
        <a:p>
          <a:endParaRPr lang="en-US">
            <a:latin typeface="+mn-lt"/>
          </a:endParaRPr>
        </a:p>
      </dgm:t>
    </dgm:pt>
    <dgm:pt modelId="{137AA666-C9B8-421C-8AA3-845842148488}">
      <dgm:prSet/>
      <dgm:spPr/>
      <dgm:t>
        <a:bodyPr/>
        <a:lstStyle/>
        <a:p>
          <a:r>
            <a:rPr lang="en-US" b="0" dirty="0" smtClean="0">
              <a:latin typeface="+mn-lt"/>
              <a:ea typeface="Roboto" panose="02000000000000000000" pitchFamily="2" charset="0"/>
              <a:cs typeface="Times New Roman" panose="02020603050405020304" pitchFamily="18" charset="0"/>
              <a:sym typeface="Roboto"/>
            </a:rPr>
            <a:t>Imagine problems that could be barriers to coping effectively</a:t>
          </a:r>
          <a:endParaRPr lang="en-US" b="0" dirty="0">
            <a:latin typeface="+mn-lt"/>
            <a:ea typeface="Roboto" panose="02000000000000000000" pitchFamily="2" charset="0"/>
            <a:cs typeface="Times New Roman" panose="02020603050405020304" pitchFamily="18" charset="0"/>
            <a:sym typeface="Roboto"/>
          </a:endParaRPr>
        </a:p>
      </dgm:t>
    </dgm:pt>
    <dgm:pt modelId="{E6277299-C918-4209-B9BF-B977FDCF08DD}" type="parTrans" cxnId="{523ACF4C-CA14-4ED3-8512-06794F230041}">
      <dgm:prSet/>
      <dgm:spPr/>
      <dgm:t>
        <a:bodyPr/>
        <a:lstStyle/>
        <a:p>
          <a:endParaRPr lang="en-US">
            <a:latin typeface="+mn-lt"/>
          </a:endParaRPr>
        </a:p>
      </dgm:t>
    </dgm:pt>
    <dgm:pt modelId="{72F8B2A0-44F3-4D0D-B675-925F051AE66E}" type="sibTrans" cxnId="{523ACF4C-CA14-4ED3-8512-06794F230041}">
      <dgm:prSet/>
      <dgm:spPr/>
      <dgm:t>
        <a:bodyPr/>
        <a:lstStyle/>
        <a:p>
          <a:endParaRPr lang="en-US">
            <a:latin typeface="+mn-lt"/>
          </a:endParaRPr>
        </a:p>
      </dgm:t>
    </dgm:pt>
    <dgm:pt modelId="{B461088E-E377-47D2-817A-AA8B996F205E}">
      <dgm:prSet/>
      <dgm:spPr/>
      <dgm:t>
        <a:bodyPr/>
        <a:lstStyle/>
        <a:p>
          <a:r>
            <a:rPr lang="en-US" b="0" dirty="0" smtClean="0">
              <a:latin typeface="+mn-lt"/>
              <a:ea typeface="Roboto" panose="02000000000000000000" pitchFamily="2" charset="0"/>
              <a:cs typeface="Times New Roman" panose="02020603050405020304" pitchFamily="18" charset="0"/>
              <a:sym typeface="Roboto"/>
            </a:rPr>
            <a:t>Imagine coping effectively with those barriers</a:t>
          </a:r>
          <a:endParaRPr lang="en-US" b="0" dirty="0">
            <a:latin typeface="+mn-lt"/>
            <a:ea typeface="Roboto" panose="02000000000000000000" pitchFamily="2" charset="0"/>
            <a:cs typeface="Times New Roman" panose="02020603050405020304" pitchFamily="18" charset="0"/>
            <a:sym typeface="Roboto"/>
          </a:endParaRPr>
        </a:p>
      </dgm:t>
    </dgm:pt>
    <dgm:pt modelId="{30787677-1CBD-49C4-8634-0912F1A4B571}" type="parTrans" cxnId="{B4FECE23-505C-4C99-848E-9BFFF5C7E91B}">
      <dgm:prSet/>
      <dgm:spPr/>
      <dgm:t>
        <a:bodyPr/>
        <a:lstStyle/>
        <a:p>
          <a:endParaRPr lang="en-US">
            <a:latin typeface="+mn-lt"/>
          </a:endParaRPr>
        </a:p>
      </dgm:t>
    </dgm:pt>
    <dgm:pt modelId="{9BF26FAE-0932-4BD9-B086-AD5A4FF279C0}" type="sibTrans" cxnId="{B4FECE23-505C-4C99-848E-9BFFF5C7E91B}">
      <dgm:prSet/>
      <dgm:spPr/>
      <dgm:t>
        <a:bodyPr/>
        <a:lstStyle/>
        <a:p>
          <a:endParaRPr lang="en-US">
            <a:latin typeface="+mn-lt"/>
          </a:endParaRPr>
        </a:p>
      </dgm:t>
    </dgm:pt>
    <dgm:pt modelId="{0C3E546A-AC4F-4B04-989B-89C6B4281EC8}" type="pres">
      <dgm:prSet presAssocID="{E36C907B-AB60-49A9-B1F9-D1C1DF503E7B}" presName="linear" presStyleCnt="0">
        <dgm:presLayoutVars>
          <dgm:animLvl val="lvl"/>
          <dgm:resizeHandles val="exact"/>
        </dgm:presLayoutVars>
      </dgm:prSet>
      <dgm:spPr/>
      <dgm:t>
        <a:bodyPr/>
        <a:lstStyle/>
        <a:p>
          <a:endParaRPr lang="en-US"/>
        </a:p>
      </dgm:t>
    </dgm:pt>
    <dgm:pt modelId="{26609601-4569-49C8-A15D-1DE3335EDA80}" type="pres">
      <dgm:prSet presAssocID="{C7F79A70-AE6C-4E2E-A263-CF5BCBC18D49}" presName="parentText" presStyleLbl="node1" presStyleIdx="0" presStyleCnt="1">
        <dgm:presLayoutVars>
          <dgm:chMax val="0"/>
          <dgm:bulletEnabled val="1"/>
        </dgm:presLayoutVars>
      </dgm:prSet>
      <dgm:spPr/>
      <dgm:t>
        <a:bodyPr/>
        <a:lstStyle/>
        <a:p>
          <a:endParaRPr lang="en-US"/>
        </a:p>
      </dgm:t>
    </dgm:pt>
    <dgm:pt modelId="{C7C25D47-7FAB-4879-B7EE-14747FFFC658}" type="pres">
      <dgm:prSet presAssocID="{C7F79A70-AE6C-4E2E-A263-CF5BCBC18D49}" presName="childText" presStyleLbl="revTx" presStyleIdx="0" presStyleCnt="1">
        <dgm:presLayoutVars>
          <dgm:bulletEnabled val="1"/>
        </dgm:presLayoutVars>
      </dgm:prSet>
      <dgm:spPr/>
      <dgm:t>
        <a:bodyPr/>
        <a:lstStyle/>
        <a:p>
          <a:endParaRPr lang="en-US"/>
        </a:p>
      </dgm:t>
    </dgm:pt>
  </dgm:ptLst>
  <dgm:cxnLst>
    <dgm:cxn modelId="{0AF1C8E4-AAEE-4C4B-A3B4-7AEBD9111F55}" type="presOf" srcId="{E36C907B-AB60-49A9-B1F9-D1C1DF503E7B}" destId="{0C3E546A-AC4F-4B04-989B-89C6B4281EC8}" srcOrd="0" destOrd="0" presId="urn:microsoft.com/office/officeart/2005/8/layout/vList2"/>
    <dgm:cxn modelId="{93320239-F3AC-4630-93B9-9AB286ED4C6E}" type="presOf" srcId="{C7F79A70-AE6C-4E2E-A263-CF5BCBC18D49}" destId="{26609601-4569-49C8-A15D-1DE3335EDA80}" srcOrd="0" destOrd="0" presId="urn:microsoft.com/office/officeart/2005/8/layout/vList2"/>
    <dgm:cxn modelId="{77D91DAF-C2BD-4C2E-8661-C68662D3FFEC}" type="presOf" srcId="{02733006-45A1-42AC-9A4D-A2A39E19E8E8}" destId="{C7C25D47-7FAB-4879-B7EE-14747FFFC658}" srcOrd="0" destOrd="1" presId="urn:microsoft.com/office/officeart/2005/8/layout/vList2"/>
    <dgm:cxn modelId="{47B3A3EA-0E4A-4528-92B0-898236DF8329}" srcId="{E36C907B-AB60-49A9-B1F9-D1C1DF503E7B}" destId="{C7F79A70-AE6C-4E2E-A263-CF5BCBC18D49}" srcOrd="0" destOrd="0" parTransId="{8AF5C932-EEB1-40E4-ABEC-C0BC661990EF}" sibTransId="{D3DB744C-00AF-42F6-AE74-24A5CD041B6D}"/>
    <dgm:cxn modelId="{B3147807-61DA-4BE5-9A6A-547BFC8E4ABD}" srcId="{C7F79A70-AE6C-4E2E-A263-CF5BCBC18D49}" destId="{18E9B224-3BE4-436F-BDEC-667E85CF4D49}" srcOrd="0" destOrd="0" parTransId="{45C91D15-6952-4E4D-8D9B-5AD356092175}" sibTransId="{D555FF97-651A-4DB2-B6EE-95659DB89D42}"/>
    <dgm:cxn modelId="{836AADD7-FFC3-41B4-8D8F-117A9A4C7144}" type="presOf" srcId="{18E9B224-3BE4-436F-BDEC-667E85CF4D49}" destId="{C7C25D47-7FAB-4879-B7EE-14747FFFC658}" srcOrd="0" destOrd="0" presId="urn:microsoft.com/office/officeart/2005/8/layout/vList2"/>
    <dgm:cxn modelId="{523ACF4C-CA14-4ED3-8512-06794F230041}" srcId="{C7F79A70-AE6C-4E2E-A263-CF5BCBC18D49}" destId="{137AA666-C9B8-421C-8AA3-845842148488}" srcOrd="3" destOrd="0" parTransId="{E6277299-C918-4209-B9BF-B977FDCF08DD}" sibTransId="{72F8B2A0-44F3-4D0D-B675-925F051AE66E}"/>
    <dgm:cxn modelId="{D9812BE9-7E0E-4148-81D1-18CAD729C93B}" type="presOf" srcId="{F27A24FE-7697-4388-A247-A2A09DC86FAD}" destId="{C7C25D47-7FAB-4879-B7EE-14747FFFC658}" srcOrd="0" destOrd="2" presId="urn:microsoft.com/office/officeart/2005/8/layout/vList2"/>
    <dgm:cxn modelId="{DACFCC3B-8884-4D5C-A306-00F542F72693}" type="presOf" srcId="{137AA666-C9B8-421C-8AA3-845842148488}" destId="{C7C25D47-7FAB-4879-B7EE-14747FFFC658}" srcOrd="0" destOrd="3" presId="urn:microsoft.com/office/officeart/2005/8/layout/vList2"/>
    <dgm:cxn modelId="{D137019B-8A8E-4CFC-8AD5-DEDC2A948A8C}" srcId="{C7F79A70-AE6C-4E2E-A263-CF5BCBC18D49}" destId="{F27A24FE-7697-4388-A247-A2A09DC86FAD}" srcOrd="2" destOrd="0" parTransId="{B9380180-E504-48EF-A6A0-0D99CCBB68D9}" sibTransId="{A5BB6163-8CD7-4010-A98B-DBB4EF68E626}"/>
    <dgm:cxn modelId="{B4FECE23-505C-4C99-848E-9BFFF5C7E91B}" srcId="{C7F79A70-AE6C-4E2E-A263-CF5BCBC18D49}" destId="{B461088E-E377-47D2-817A-AA8B996F205E}" srcOrd="4" destOrd="0" parTransId="{30787677-1CBD-49C4-8634-0912F1A4B571}" sibTransId="{9BF26FAE-0932-4BD9-B086-AD5A4FF279C0}"/>
    <dgm:cxn modelId="{88A189E5-254B-46E7-854E-F20042677F5D}" srcId="{C7F79A70-AE6C-4E2E-A263-CF5BCBC18D49}" destId="{02733006-45A1-42AC-9A4D-A2A39E19E8E8}" srcOrd="1" destOrd="0" parTransId="{8AD3486D-C5E7-4899-98FE-5C977D4C579C}" sibTransId="{7CE2A638-9DFB-42E3-8158-71CDE2FD5581}"/>
    <dgm:cxn modelId="{73D6E399-4F13-4E5D-B125-ECF8293F18F0}" type="presOf" srcId="{B461088E-E377-47D2-817A-AA8B996F205E}" destId="{C7C25D47-7FAB-4879-B7EE-14747FFFC658}" srcOrd="0" destOrd="4" presId="urn:microsoft.com/office/officeart/2005/8/layout/vList2"/>
    <dgm:cxn modelId="{DC3D1B16-71A2-46B7-B365-0734EB360D08}" type="presParOf" srcId="{0C3E546A-AC4F-4B04-989B-89C6B4281EC8}" destId="{26609601-4569-49C8-A15D-1DE3335EDA80}" srcOrd="0" destOrd="0" presId="urn:microsoft.com/office/officeart/2005/8/layout/vList2"/>
    <dgm:cxn modelId="{770997D6-3D21-4DBF-8065-27A6E8393B95}" type="presParOf" srcId="{0C3E546A-AC4F-4B04-989B-89C6B4281EC8}" destId="{C7C25D47-7FAB-4879-B7EE-14747FFFC658}" srcOrd="1"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7.xml><?xml version="1.0" encoding="utf-8"?>
<dgm:dataModel xmlns:dgm="http://schemas.openxmlformats.org/drawingml/2006/diagram" xmlns:a="http://schemas.openxmlformats.org/drawingml/2006/main">
  <dgm:ptLst>
    <dgm:pt modelId="{10C25DB8-337B-46EE-B70E-7546A00CE992}" type="doc">
      <dgm:prSet loTypeId="urn:microsoft.com/office/officeart/2005/8/layout/vList2" loCatId="list" qsTypeId="urn:microsoft.com/office/officeart/2005/8/quickstyle/simple2" qsCatId="simple" csTypeId="urn:microsoft.com/office/officeart/2005/8/colors/accent1_2" csCatId="accent1" phldr="1"/>
      <dgm:spPr/>
      <dgm:t>
        <a:bodyPr/>
        <a:lstStyle/>
        <a:p>
          <a:endParaRPr lang="en-US"/>
        </a:p>
      </dgm:t>
    </dgm:pt>
    <dgm:pt modelId="{C457D8FE-2D16-4CE1-91FF-E4339FFDF8EF}">
      <dgm:prSet phldrT="[Text]" custT="1"/>
      <dgm:spPr>
        <a:solidFill>
          <a:srgbClr val="CCCC00"/>
        </a:solidFill>
      </dgm:spPr>
      <dgm:t>
        <a:bodyPr/>
        <a:lstStyle/>
        <a:p>
          <a:pPr algn="ctr"/>
          <a:r>
            <a:rPr lang="en-US" sz="2800" dirty="0" smtClean="0">
              <a:solidFill>
                <a:schemeClr val="tx1"/>
              </a:solidFill>
              <a:latin typeface="Arial Black" panose="020B0A04020102020204" pitchFamily="34" charset="0"/>
            </a:rPr>
            <a:t>Deep Breathing Exercise</a:t>
          </a:r>
          <a:endParaRPr lang="en-US" sz="2800" dirty="0">
            <a:solidFill>
              <a:schemeClr val="tx1"/>
            </a:solidFill>
            <a:latin typeface="Arial Black" panose="020B0A04020102020204" pitchFamily="34" charset="0"/>
          </a:endParaRPr>
        </a:p>
      </dgm:t>
    </dgm:pt>
    <dgm:pt modelId="{AF07DCF4-0FB3-4355-BFC4-A1FE58BE3842}" type="parTrans" cxnId="{AF7CE559-CBEB-42BA-BDBB-F2693FD81F14}">
      <dgm:prSet/>
      <dgm:spPr/>
      <dgm:t>
        <a:bodyPr/>
        <a:lstStyle/>
        <a:p>
          <a:endParaRPr lang="en-US"/>
        </a:p>
      </dgm:t>
    </dgm:pt>
    <dgm:pt modelId="{D190F713-CDD9-47BB-93AF-07D104FA83EA}" type="sibTrans" cxnId="{AF7CE559-CBEB-42BA-BDBB-F2693FD81F14}">
      <dgm:prSet/>
      <dgm:spPr/>
      <dgm:t>
        <a:bodyPr/>
        <a:lstStyle/>
        <a:p>
          <a:endParaRPr lang="en-US"/>
        </a:p>
      </dgm:t>
    </dgm:pt>
    <dgm:pt modelId="{79FC69F3-FD0E-4381-8566-DEC5068AEB4A}" type="pres">
      <dgm:prSet presAssocID="{10C25DB8-337B-46EE-B70E-7546A00CE992}" presName="linear" presStyleCnt="0">
        <dgm:presLayoutVars>
          <dgm:animLvl val="lvl"/>
          <dgm:resizeHandles val="exact"/>
        </dgm:presLayoutVars>
      </dgm:prSet>
      <dgm:spPr/>
      <dgm:t>
        <a:bodyPr/>
        <a:lstStyle/>
        <a:p>
          <a:endParaRPr lang="en-US"/>
        </a:p>
      </dgm:t>
    </dgm:pt>
    <dgm:pt modelId="{BFBD7DB5-E95A-4D44-AA44-79C2814B04D5}" type="pres">
      <dgm:prSet presAssocID="{C457D8FE-2D16-4CE1-91FF-E4339FFDF8EF}" presName="parentText" presStyleLbl="node1" presStyleIdx="0" presStyleCnt="1">
        <dgm:presLayoutVars>
          <dgm:chMax val="0"/>
          <dgm:bulletEnabled val="1"/>
        </dgm:presLayoutVars>
      </dgm:prSet>
      <dgm:spPr/>
      <dgm:t>
        <a:bodyPr/>
        <a:lstStyle/>
        <a:p>
          <a:endParaRPr lang="en-US"/>
        </a:p>
      </dgm:t>
    </dgm:pt>
  </dgm:ptLst>
  <dgm:cxnLst>
    <dgm:cxn modelId="{AF7CE559-CBEB-42BA-BDBB-F2693FD81F14}" srcId="{10C25DB8-337B-46EE-B70E-7546A00CE992}" destId="{C457D8FE-2D16-4CE1-91FF-E4339FFDF8EF}" srcOrd="0" destOrd="0" parTransId="{AF07DCF4-0FB3-4355-BFC4-A1FE58BE3842}" sibTransId="{D190F713-CDD9-47BB-93AF-07D104FA83EA}"/>
    <dgm:cxn modelId="{02E18EB8-76E4-4101-B4D5-5A1B83B94F0D}" type="presOf" srcId="{10C25DB8-337B-46EE-B70E-7546A00CE992}" destId="{79FC69F3-FD0E-4381-8566-DEC5068AEB4A}" srcOrd="0" destOrd="0" presId="urn:microsoft.com/office/officeart/2005/8/layout/vList2"/>
    <dgm:cxn modelId="{038B1DFF-9EC1-4EF3-9635-9F1AE848C5A0}" type="presOf" srcId="{C457D8FE-2D16-4CE1-91FF-E4339FFDF8EF}" destId="{BFBD7DB5-E95A-4D44-AA44-79C2814B04D5}" srcOrd="0" destOrd="0" presId="urn:microsoft.com/office/officeart/2005/8/layout/vList2"/>
    <dgm:cxn modelId="{E157A2D9-75F5-445F-9DA6-447FA8FC1932}" type="presParOf" srcId="{79FC69F3-FD0E-4381-8566-DEC5068AEB4A}" destId="{BFBD7DB5-E95A-4D44-AA44-79C2814B04D5}" srcOrd="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8.xml><?xml version="1.0" encoding="utf-8"?>
<dgm:dataModel xmlns:dgm="http://schemas.openxmlformats.org/drawingml/2006/diagram" xmlns:a="http://schemas.openxmlformats.org/drawingml/2006/main">
  <dgm:ptLst>
    <dgm:pt modelId="{F32FF7E7-5FA0-40CC-B363-6813F89546DF}" type="doc">
      <dgm:prSet loTypeId="urn:microsoft.com/office/officeart/2005/8/layout/list1" loCatId="list" qsTypeId="urn:microsoft.com/office/officeart/2005/8/quickstyle/simple1" qsCatId="simple" csTypeId="urn:microsoft.com/office/officeart/2005/8/colors/accent6_1" csCatId="accent6" phldr="1"/>
      <dgm:spPr/>
      <dgm:t>
        <a:bodyPr/>
        <a:lstStyle/>
        <a:p>
          <a:endParaRPr lang="en-US"/>
        </a:p>
      </dgm:t>
    </dgm:pt>
    <dgm:pt modelId="{911E7123-5002-4658-8D5C-B1C51F6BBA87}">
      <dgm:prSet phldrT="[Text]"/>
      <dgm:spPr/>
      <dgm:t>
        <a:bodyPr/>
        <a:lstStyle/>
        <a:p>
          <a:r>
            <a:rPr lang="en-US" altLang="en-US" b="1" dirty="0" smtClean="0">
              <a:latin typeface="+mn-lt"/>
            </a:rPr>
            <a:t>Change the situation:</a:t>
          </a:r>
          <a:endParaRPr lang="en-US" dirty="0">
            <a:latin typeface="+mn-lt"/>
          </a:endParaRPr>
        </a:p>
      </dgm:t>
    </dgm:pt>
    <dgm:pt modelId="{60D8EA2E-F175-4623-AF2B-302A8B011B90}" type="parTrans" cxnId="{E9BE6DE6-A6BB-4582-BECF-B5C506306DDD}">
      <dgm:prSet/>
      <dgm:spPr/>
      <dgm:t>
        <a:bodyPr/>
        <a:lstStyle/>
        <a:p>
          <a:endParaRPr lang="en-US">
            <a:latin typeface="+mn-lt"/>
          </a:endParaRPr>
        </a:p>
      </dgm:t>
    </dgm:pt>
    <dgm:pt modelId="{24DCC823-33C9-48EA-B2B1-4D814730F691}" type="sibTrans" cxnId="{E9BE6DE6-A6BB-4582-BECF-B5C506306DDD}">
      <dgm:prSet/>
      <dgm:spPr/>
      <dgm:t>
        <a:bodyPr/>
        <a:lstStyle/>
        <a:p>
          <a:endParaRPr lang="en-US">
            <a:latin typeface="+mn-lt"/>
          </a:endParaRPr>
        </a:p>
      </dgm:t>
    </dgm:pt>
    <dgm:pt modelId="{DB1829D5-03F6-490D-BCAA-56CC1767F8D0}">
      <dgm:prSet/>
      <dgm:spPr/>
      <dgm:t>
        <a:bodyPr/>
        <a:lstStyle/>
        <a:p>
          <a:r>
            <a:rPr lang="en-US" altLang="en-US" b="1" dirty="0" smtClean="0">
              <a:latin typeface="+mn-lt"/>
            </a:rPr>
            <a:t>Avoid</a:t>
          </a:r>
          <a:r>
            <a:rPr lang="en-US" altLang="en-US" dirty="0" smtClean="0">
              <a:latin typeface="+mn-lt"/>
            </a:rPr>
            <a:t> the stressor. </a:t>
          </a:r>
          <a:endParaRPr lang="en-US" altLang="en-US" dirty="0">
            <a:latin typeface="+mn-lt"/>
          </a:endParaRPr>
        </a:p>
      </dgm:t>
    </dgm:pt>
    <dgm:pt modelId="{48BD2BDC-CECB-4DC2-B5D6-D3FDA51803E8}" type="parTrans" cxnId="{3FCEBA41-DB0C-4E2F-85B8-3EEA4C0DA6F3}">
      <dgm:prSet/>
      <dgm:spPr/>
      <dgm:t>
        <a:bodyPr/>
        <a:lstStyle/>
        <a:p>
          <a:endParaRPr lang="en-US">
            <a:latin typeface="+mn-lt"/>
          </a:endParaRPr>
        </a:p>
      </dgm:t>
    </dgm:pt>
    <dgm:pt modelId="{3962A984-54F2-46A7-A60F-883CB7DCDE5F}" type="sibTrans" cxnId="{3FCEBA41-DB0C-4E2F-85B8-3EEA4C0DA6F3}">
      <dgm:prSet/>
      <dgm:spPr/>
      <dgm:t>
        <a:bodyPr/>
        <a:lstStyle/>
        <a:p>
          <a:endParaRPr lang="en-US">
            <a:latin typeface="+mn-lt"/>
          </a:endParaRPr>
        </a:p>
      </dgm:t>
    </dgm:pt>
    <dgm:pt modelId="{E64757A3-E8A6-4693-BB5B-418BE2AD8CBB}">
      <dgm:prSet/>
      <dgm:spPr/>
      <dgm:t>
        <a:bodyPr/>
        <a:lstStyle/>
        <a:p>
          <a:r>
            <a:rPr lang="en-US" altLang="en-US" b="1" dirty="0" smtClean="0">
              <a:latin typeface="+mn-lt"/>
            </a:rPr>
            <a:t>Alter</a:t>
          </a:r>
          <a:r>
            <a:rPr lang="en-US" altLang="en-US" dirty="0" smtClean="0">
              <a:latin typeface="+mn-lt"/>
            </a:rPr>
            <a:t> the stressor.     </a:t>
          </a:r>
          <a:endParaRPr lang="en-US" altLang="en-US" dirty="0">
            <a:latin typeface="+mn-lt"/>
          </a:endParaRPr>
        </a:p>
      </dgm:t>
    </dgm:pt>
    <dgm:pt modelId="{50632AF6-BCCC-49D3-9374-18491007F0B7}" type="parTrans" cxnId="{546AA684-E390-47A6-8179-8580DFABF4D5}">
      <dgm:prSet/>
      <dgm:spPr/>
      <dgm:t>
        <a:bodyPr/>
        <a:lstStyle/>
        <a:p>
          <a:endParaRPr lang="en-US">
            <a:latin typeface="+mn-lt"/>
          </a:endParaRPr>
        </a:p>
      </dgm:t>
    </dgm:pt>
    <dgm:pt modelId="{980F5E03-49AE-4330-94EA-BD915D350E51}" type="sibTrans" cxnId="{546AA684-E390-47A6-8179-8580DFABF4D5}">
      <dgm:prSet/>
      <dgm:spPr/>
      <dgm:t>
        <a:bodyPr/>
        <a:lstStyle/>
        <a:p>
          <a:endParaRPr lang="en-US">
            <a:latin typeface="+mn-lt"/>
          </a:endParaRPr>
        </a:p>
      </dgm:t>
    </dgm:pt>
    <dgm:pt modelId="{10951D68-3B8E-45EC-B85D-467666610F56}" type="pres">
      <dgm:prSet presAssocID="{F32FF7E7-5FA0-40CC-B363-6813F89546DF}" presName="linear" presStyleCnt="0">
        <dgm:presLayoutVars>
          <dgm:dir/>
          <dgm:animLvl val="lvl"/>
          <dgm:resizeHandles val="exact"/>
        </dgm:presLayoutVars>
      </dgm:prSet>
      <dgm:spPr/>
      <dgm:t>
        <a:bodyPr/>
        <a:lstStyle/>
        <a:p>
          <a:endParaRPr lang="en-US"/>
        </a:p>
      </dgm:t>
    </dgm:pt>
    <dgm:pt modelId="{B4A4B68E-E4BE-4BDE-A3AC-FFA65AE5DE90}" type="pres">
      <dgm:prSet presAssocID="{911E7123-5002-4658-8D5C-B1C51F6BBA87}" presName="parentLin" presStyleCnt="0"/>
      <dgm:spPr/>
    </dgm:pt>
    <dgm:pt modelId="{D1411812-1EE2-45C4-87AB-8C950D88C541}" type="pres">
      <dgm:prSet presAssocID="{911E7123-5002-4658-8D5C-B1C51F6BBA87}" presName="parentLeftMargin" presStyleLbl="node1" presStyleIdx="0" presStyleCnt="1"/>
      <dgm:spPr/>
      <dgm:t>
        <a:bodyPr/>
        <a:lstStyle/>
        <a:p>
          <a:endParaRPr lang="en-US"/>
        </a:p>
      </dgm:t>
    </dgm:pt>
    <dgm:pt modelId="{EC491106-5413-4B92-BB81-F75801299DF3}" type="pres">
      <dgm:prSet presAssocID="{911E7123-5002-4658-8D5C-B1C51F6BBA87}" presName="parentText" presStyleLbl="node1" presStyleIdx="0" presStyleCnt="1">
        <dgm:presLayoutVars>
          <dgm:chMax val="0"/>
          <dgm:bulletEnabled val="1"/>
        </dgm:presLayoutVars>
      </dgm:prSet>
      <dgm:spPr/>
      <dgm:t>
        <a:bodyPr/>
        <a:lstStyle/>
        <a:p>
          <a:endParaRPr lang="en-US"/>
        </a:p>
      </dgm:t>
    </dgm:pt>
    <dgm:pt modelId="{1B5C2FF3-52AF-4980-8D5C-FC9901A2FEAF}" type="pres">
      <dgm:prSet presAssocID="{911E7123-5002-4658-8D5C-B1C51F6BBA87}" presName="negativeSpace" presStyleCnt="0"/>
      <dgm:spPr/>
    </dgm:pt>
    <dgm:pt modelId="{F0290DE2-42AC-40B1-A591-3863D0DA95AD}" type="pres">
      <dgm:prSet presAssocID="{911E7123-5002-4658-8D5C-B1C51F6BBA87}" presName="childText" presStyleLbl="conFgAcc1" presStyleIdx="0" presStyleCnt="1">
        <dgm:presLayoutVars>
          <dgm:bulletEnabled val="1"/>
        </dgm:presLayoutVars>
      </dgm:prSet>
      <dgm:spPr/>
      <dgm:t>
        <a:bodyPr/>
        <a:lstStyle/>
        <a:p>
          <a:endParaRPr lang="en-US"/>
        </a:p>
      </dgm:t>
    </dgm:pt>
  </dgm:ptLst>
  <dgm:cxnLst>
    <dgm:cxn modelId="{3FCEBA41-DB0C-4E2F-85B8-3EEA4C0DA6F3}" srcId="{911E7123-5002-4658-8D5C-B1C51F6BBA87}" destId="{DB1829D5-03F6-490D-BCAA-56CC1767F8D0}" srcOrd="0" destOrd="0" parTransId="{48BD2BDC-CECB-4DC2-B5D6-D3FDA51803E8}" sibTransId="{3962A984-54F2-46A7-A60F-883CB7DCDE5F}"/>
    <dgm:cxn modelId="{546AA684-E390-47A6-8179-8580DFABF4D5}" srcId="{911E7123-5002-4658-8D5C-B1C51F6BBA87}" destId="{E64757A3-E8A6-4693-BB5B-418BE2AD8CBB}" srcOrd="1" destOrd="0" parTransId="{50632AF6-BCCC-49D3-9374-18491007F0B7}" sibTransId="{980F5E03-49AE-4330-94EA-BD915D350E51}"/>
    <dgm:cxn modelId="{C8CAA39F-0BF1-40EB-AC7B-8E09978BB274}" type="presOf" srcId="{911E7123-5002-4658-8D5C-B1C51F6BBA87}" destId="{D1411812-1EE2-45C4-87AB-8C950D88C541}" srcOrd="0" destOrd="0" presId="urn:microsoft.com/office/officeart/2005/8/layout/list1"/>
    <dgm:cxn modelId="{3936D2C6-DEB0-4289-80D9-6AB007D5F287}" type="presOf" srcId="{F32FF7E7-5FA0-40CC-B363-6813F89546DF}" destId="{10951D68-3B8E-45EC-B85D-467666610F56}" srcOrd="0" destOrd="0" presId="urn:microsoft.com/office/officeart/2005/8/layout/list1"/>
    <dgm:cxn modelId="{E9BE6DE6-A6BB-4582-BECF-B5C506306DDD}" srcId="{F32FF7E7-5FA0-40CC-B363-6813F89546DF}" destId="{911E7123-5002-4658-8D5C-B1C51F6BBA87}" srcOrd="0" destOrd="0" parTransId="{60D8EA2E-F175-4623-AF2B-302A8B011B90}" sibTransId="{24DCC823-33C9-48EA-B2B1-4D814730F691}"/>
    <dgm:cxn modelId="{335F387C-8C93-40E1-A6A1-59827229C5B9}" type="presOf" srcId="{E64757A3-E8A6-4693-BB5B-418BE2AD8CBB}" destId="{F0290DE2-42AC-40B1-A591-3863D0DA95AD}" srcOrd="0" destOrd="1" presId="urn:microsoft.com/office/officeart/2005/8/layout/list1"/>
    <dgm:cxn modelId="{2EF8532D-046F-47F6-9508-1796A270764A}" type="presOf" srcId="{DB1829D5-03F6-490D-BCAA-56CC1767F8D0}" destId="{F0290DE2-42AC-40B1-A591-3863D0DA95AD}" srcOrd="0" destOrd="0" presId="urn:microsoft.com/office/officeart/2005/8/layout/list1"/>
    <dgm:cxn modelId="{8A0C553B-1045-47F9-B577-657F58E1039F}" type="presOf" srcId="{911E7123-5002-4658-8D5C-B1C51F6BBA87}" destId="{EC491106-5413-4B92-BB81-F75801299DF3}" srcOrd="1" destOrd="0" presId="urn:microsoft.com/office/officeart/2005/8/layout/list1"/>
    <dgm:cxn modelId="{F0AF140F-6EC1-40BE-AC9A-63DFFC453423}" type="presParOf" srcId="{10951D68-3B8E-45EC-B85D-467666610F56}" destId="{B4A4B68E-E4BE-4BDE-A3AC-FFA65AE5DE90}" srcOrd="0" destOrd="0" presId="urn:microsoft.com/office/officeart/2005/8/layout/list1"/>
    <dgm:cxn modelId="{EE37528A-B81C-4362-BBF1-31C54D6FBA25}" type="presParOf" srcId="{B4A4B68E-E4BE-4BDE-A3AC-FFA65AE5DE90}" destId="{D1411812-1EE2-45C4-87AB-8C950D88C541}" srcOrd="0" destOrd="0" presId="urn:microsoft.com/office/officeart/2005/8/layout/list1"/>
    <dgm:cxn modelId="{91123BE5-EC01-4600-90A1-1817EA98CCD9}" type="presParOf" srcId="{B4A4B68E-E4BE-4BDE-A3AC-FFA65AE5DE90}" destId="{EC491106-5413-4B92-BB81-F75801299DF3}" srcOrd="1" destOrd="0" presId="urn:microsoft.com/office/officeart/2005/8/layout/list1"/>
    <dgm:cxn modelId="{6172797C-A132-4CEC-B7E7-8FAAC40B242B}" type="presParOf" srcId="{10951D68-3B8E-45EC-B85D-467666610F56}" destId="{1B5C2FF3-52AF-4980-8D5C-FC9901A2FEAF}" srcOrd="1" destOrd="0" presId="urn:microsoft.com/office/officeart/2005/8/layout/list1"/>
    <dgm:cxn modelId="{4DA5FC54-37DC-438A-9DEE-A94FA99A220D}" type="presParOf" srcId="{10951D68-3B8E-45EC-B85D-467666610F56}" destId="{F0290DE2-42AC-40B1-A591-3863D0DA95A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9.xml><?xml version="1.0" encoding="utf-8"?>
<dgm:dataModel xmlns:dgm="http://schemas.openxmlformats.org/drawingml/2006/diagram" xmlns:a="http://schemas.openxmlformats.org/drawingml/2006/main">
  <dgm:ptLst>
    <dgm:pt modelId="{22F26A25-E3C2-4EDE-91DC-FD7C852FBDF2}" type="doc">
      <dgm:prSet loTypeId="urn:microsoft.com/office/officeart/2005/8/layout/list1" loCatId="list" qsTypeId="urn:microsoft.com/office/officeart/2005/8/quickstyle/simple1" qsCatId="simple" csTypeId="urn:microsoft.com/office/officeart/2005/8/colors/accent2_1" csCatId="accent2" phldr="1"/>
      <dgm:spPr/>
      <dgm:t>
        <a:bodyPr/>
        <a:lstStyle/>
        <a:p>
          <a:endParaRPr lang="en-US"/>
        </a:p>
      </dgm:t>
    </dgm:pt>
    <dgm:pt modelId="{E9F75986-4BC1-47C1-B65A-95EA9CE003ED}">
      <dgm:prSet phldrT="[Text]"/>
      <dgm:spPr/>
      <dgm:t>
        <a:bodyPr/>
        <a:lstStyle/>
        <a:p>
          <a:r>
            <a:rPr lang="en-US" altLang="en-US" b="1" dirty="0" smtClean="0">
              <a:latin typeface="+mn-lt"/>
            </a:rPr>
            <a:t>Change your reaction:</a:t>
          </a:r>
          <a:r>
            <a:rPr lang="en-US" altLang="en-US" dirty="0" smtClean="0">
              <a:latin typeface="+mn-lt"/>
            </a:rPr>
            <a:t> </a:t>
          </a:r>
          <a:endParaRPr lang="en-US" dirty="0">
            <a:latin typeface="+mn-lt"/>
          </a:endParaRPr>
        </a:p>
      </dgm:t>
    </dgm:pt>
    <dgm:pt modelId="{3142F8FF-C3D1-49F4-B7D3-C0764534100F}" type="parTrans" cxnId="{07D51425-CDEB-4F09-86CA-2EFDA66D736D}">
      <dgm:prSet/>
      <dgm:spPr/>
      <dgm:t>
        <a:bodyPr/>
        <a:lstStyle/>
        <a:p>
          <a:endParaRPr lang="en-US">
            <a:latin typeface="+mn-lt"/>
          </a:endParaRPr>
        </a:p>
      </dgm:t>
    </dgm:pt>
    <dgm:pt modelId="{C668040E-4A1F-4ED8-A9E2-72C7B0E2B8BE}" type="sibTrans" cxnId="{07D51425-CDEB-4F09-86CA-2EFDA66D736D}">
      <dgm:prSet/>
      <dgm:spPr/>
      <dgm:t>
        <a:bodyPr/>
        <a:lstStyle/>
        <a:p>
          <a:endParaRPr lang="en-US">
            <a:latin typeface="+mn-lt"/>
          </a:endParaRPr>
        </a:p>
      </dgm:t>
    </dgm:pt>
    <dgm:pt modelId="{028FE15A-1D91-4D99-A0DB-DEE0D7D45A5A}">
      <dgm:prSet/>
      <dgm:spPr/>
      <dgm:t>
        <a:bodyPr/>
        <a:lstStyle/>
        <a:p>
          <a:r>
            <a:rPr lang="en-US" altLang="en-US" b="1" dirty="0" smtClean="0">
              <a:latin typeface="+mn-lt"/>
            </a:rPr>
            <a:t>Adapt</a:t>
          </a:r>
          <a:r>
            <a:rPr lang="en-US" altLang="en-US" dirty="0" smtClean="0">
              <a:latin typeface="+mn-lt"/>
            </a:rPr>
            <a:t> to the stressor. </a:t>
          </a:r>
          <a:endParaRPr lang="en-US" altLang="en-US" dirty="0">
            <a:latin typeface="+mn-lt"/>
          </a:endParaRPr>
        </a:p>
      </dgm:t>
    </dgm:pt>
    <dgm:pt modelId="{024A7A7B-9658-4DF6-99ED-D43021A8001B}" type="parTrans" cxnId="{672CC251-56E2-489F-8530-ED8EE7D9C5FB}">
      <dgm:prSet/>
      <dgm:spPr/>
      <dgm:t>
        <a:bodyPr/>
        <a:lstStyle/>
        <a:p>
          <a:endParaRPr lang="en-US">
            <a:latin typeface="+mn-lt"/>
          </a:endParaRPr>
        </a:p>
      </dgm:t>
    </dgm:pt>
    <dgm:pt modelId="{E84211E0-2678-4FE5-A113-FFAB069932F8}" type="sibTrans" cxnId="{672CC251-56E2-489F-8530-ED8EE7D9C5FB}">
      <dgm:prSet/>
      <dgm:spPr/>
      <dgm:t>
        <a:bodyPr/>
        <a:lstStyle/>
        <a:p>
          <a:endParaRPr lang="en-US">
            <a:latin typeface="+mn-lt"/>
          </a:endParaRPr>
        </a:p>
      </dgm:t>
    </dgm:pt>
    <dgm:pt modelId="{6B27667C-D30C-41A7-9984-B49F7088B316}">
      <dgm:prSet/>
      <dgm:spPr/>
      <dgm:t>
        <a:bodyPr/>
        <a:lstStyle/>
        <a:p>
          <a:r>
            <a:rPr lang="en-US" altLang="en-US" b="1" dirty="0" smtClean="0">
              <a:latin typeface="+mn-lt"/>
            </a:rPr>
            <a:t>Accept</a:t>
          </a:r>
          <a:r>
            <a:rPr lang="en-US" altLang="en-US" dirty="0" smtClean="0">
              <a:latin typeface="+mn-lt"/>
            </a:rPr>
            <a:t> the stressor. </a:t>
          </a:r>
          <a:endParaRPr lang="en-US" altLang="en-US" dirty="0">
            <a:latin typeface="+mn-lt"/>
          </a:endParaRPr>
        </a:p>
      </dgm:t>
    </dgm:pt>
    <dgm:pt modelId="{C87F32FF-9F29-4E56-AC39-B4C052A720C1}" type="parTrans" cxnId="{628B1E83-A078-42FA-B5F0-D80768D6C816}">
      <dgm:prSet/>
      <dgm:spPr/>
      <dgm:t>
        <a:bodyPr/>
        <a:lstStyle/>
        <a:p>
          <a:endParaRPr lang="en-US">
            <a:latin typeface="+mn-lt"/>
          </a:endParaRPr>
        </a:p>
      </dgm:t>
    </dgm:pt>
    <dgm:pt modelId="{2117D862-B763-4970-8833-CE3ADB1B610E}" type="sibTrans" cxnId="{628B1E83-A078-42FA-B5F0-D80768D6C816}">
      <dgm:prSet/>
      <dgm:spPr/>
      <dgm:t>
        <a:bodyPr/>
        <a:lstStyle/>
        <a:p>
          <a:endParaRPr lang="en-US">
            <a:latin typeface="+mn-lt"/>
          </a:endParaRPr>
        </a:p>
      </dgm:t>
    </dgm:pt>
    <dgm:pt modelId="{95B6E0FB-C851-4F65-BBFC-485CB1C0BCAC}" type="pres">
      <dgm:prSet presAssocID="{22F26A25-E3C2-4EDE-91DC-FD7C852FBDF2}" presName="linear" presStyleCnt="0">
        <dgm:presLayoutVars>
          <dgm:dir/>
          <dgm:animLvl val="lvl"/>
          <dgm:resizeHandles val="exact"/>
        </dgm:presLayoutVars>
      </dgm:prSet>
      <dgm:spPr/>
      <dgm:t>
        <a:bodyPr/>
        <a:lstStyle/>
        <a:p>
          <a:endParaRPr lang="en-US"/>
        </a:p>
      </dgm:t>
    </dgm:pt>
    <dgm:pt modelId="{4ECD2B66-B1C0-4A5A-BA11-641816489C57}" type="pres">
      <dgm:prSet presAssocID="{E9F75986-4BC1-47C1-B65A-95EA9CE003ED}" presName="parentLin" presStyleCnt="0"/>
      <dgm:spPr/>
      <dgm:t>
        <a:bodyPr/>
        <a:lstStyle/>
        <a:p>
          <a:endParaRPr lang="en-US"/>
        </a:p>
      </dgm:t>
    </dgm:pt>
    <dgm:pt modelId="{5C5D9A81-A2FF-4C22-BC9E-E6E2AED4F023}" type="pres">
      <dgm:prSet presAssocID="{E9F75986-4BC1-47C1-B65A-95EA9CE003ED}" presName="parentLeftMargin" presStyleLbl="node1" presStyleIdx="0" presStyleCnt="1"/>
      <dgm:spPr/>
      <dgm:t>
        <a:bodyPr/>
        <a:lstStyle/>
        <a:p>
          <a:endParaRPr lang="en-US"/>
        </a:p>
      </dgm:t>
    </dgm:pt>
    <dgm:pt modelId="{49032141-1306-4625-88AE-D0E621CB5F90}" type="pres">
      <dgm:prSet presAssocID="{E9F75986-4BC1-47C1-B65A-95EA9CE003ED}" presName="parentText" presStyleLbl="node1" presStyleIdx="0" presStyleCnt="1">
        <dgm:presLayoutVars>
          <dgm:chMax val="0"/>
          <dgm:bulletEnabled val="1"/>
        </dgm:presLayoutVars>
      </dgm:prSet>
      <dgm:spPr/>
      <dgm:t>
        <a:bodyPr/>
        <a:lstStyle/>
        <a:p>
          <a:endParaRPr lang="en-US"/>
        </a:p>
      </dgm:t>
    </dgm:pt>
    <dgm:pt modelId="{F1963629-340C-4FFF-8300-58B4CD131963}" type="pres">
      <dgm:prSet presAssocID="{E9F75986-4BC1-47C1-B65A-95EA9CE003ED}" presName="negativeSpace" presStyleCnt="0"/>
      <dgm:spPr/>
      <dgm:t>
        <a:bodyPr/>
        <a:lstStyle/>
        <a:p>
          <a:endParaRPr lang="en-US"/>
        </a:p>
      </dgm:t>
    </dgm:pt>
    <dgm:pt modelId="{0481B932-2A77-4619-A12B-EFF9ABA381F2}" type="pres">
      <dgm:prSet presAssocID="{E9F75986-4BC1-47C1-B65A-95EA9CE003ED}" presName="childText" presStyleLbl="conFgAcc1" presStyleIdx="0" presStyleCnt="1">
        <dgm:presLayoutVars>
          <dgm:bulletEnabled val="1"/>
        </dgm:presLayoutVars>
      </dgm:prSet>
      <dgm:spPr/>
      <dgm:t>
        <a:bodyPr/>
        <a:lstStyle/>
        <a:p>
          <a:endParaRPr lang="en-US"/>
        </a:p>
      </dgm:t>
    </dgm:pt>
  </dgm:ptLst>
  <dgm:cxnLst>
    <dgm:cxn modelId="{EA8C5E22-5051-4712-9864-2705B48B8D23}" type="presOf" srcId="{E9F75986-4BC1-47C1-B65A-95EA9CE003ED}" destId="{49032141-1306-4625-88AE-D0E621CB5F90}" srcOrd="1" destOrd="0" presId="urn:microsoft.com/office/officeart/2005/8/layout/list1"/>
    <dgm:cxn modelId="{F5E209E5-D1CB-47C2-BB88-3A058BE014E9}" type="presOf" srcId="{E9F75986-4BC1-47C1-B65A-95EA9CE003ED}" destId="{5C5D9A81-A2FF-4C22-BC9E-E6E2AED4F023}" srcOrd="0" destOrd="0" presId="urn:microsoft.com/office/officeart/2005/8/layout/list1"/>
    <dgm:cxn modelId="{07D51425-CDEB-4F09-86CA-2EFDA66D736D}" srcId="{22F26A25-E3C2-4EDE-91DC-FD7C852FBDF2}" destId="{E9F75986-4BC1-47C1-B65A-95EA9CE003ED}" srcOrd="0" destOrd="0" parTransId="{3142F8FF-C3D1-49F4-B7D3-C0764534100F}" sibTransId="{C668040E-4A1F-4ED8-A9E2-72C7B0E2B8BE}"/>
    <dgm:cxn modelId="{672CC251-56E2-489F-8530-ED8EE7D9C5FB}" srcId="{E9F75986-4BC1-47C1-B65A-95EA9CE003ED}" destId="{028FE15A-1D91-4D99-A0DB-DEE0D7D45A5A}" srcOrd="0" destOrd="0" parTransId="{024A7A7B-9658-4DF6-99ED-D43021A8001B}" sibTransId="{E84211E0-2678-4FE5-A113-FFAB069932F8}"/>
    <dgm:cxn modelId="{88203494-23D6-45C7-949C-351E9E946F62}" type="presOf" srcId="{6B27667C-D30C-41A7-9984-B49F7088B316}" destId="{0481B932-2A77-4619-A12B-EFF9ABA381F2}" srcOrd="0" destOrd="1" presId="urn:microsoft.com/office/officeart/2005/8/layout/list1"/>
    <dgm:cxn modelId="{F8A6B25F-F1A7-417C-8338-8345467C0A08}" type="presOf" srcId="{22F26A25-E3C2-4EDE-91DC-FD7C852FBDF2}" destId="{95B6E0FB-C851-4F65-BBFC-485CB1C0BCAC}" srcOrd="0" destOrd="0" presId="urn:microsoft.com/office/officeart/2005/8/layout/list1"/>
    <dgm:cxn modelId="{628B1E83-A078-42FA-B5F0-D80768D6C816}" srcId="{E9F75986-4BC1-47C1-B65A-95EA9CE003ED}" destId="{6B27667C-D30C-41A7-9984-B49F7088B316}" srcOrd="1" destOrd="0" parTransId="{C87F32FF-9F29-4E56-AC39-B4C052A720C1}" sibTransId="{2117D862-B763-4970-8833-CE3ADB1B610E}"/>
    <dgm:cxn modelId="{6CB74651-6C17-4E55-B85F-92CE17D62C7F}" type="presOf" srcId="{028FE15A-1D91-4D99-A0DB-DEE0D7D45A5A}" destId="{0481B932-2A77-4619-A12B-EFF9ABA381F2}" srcOrd="0" destOrd="0" presId="urn:microsoft.com/office/officeart/2005/8/layout/list1"/>
    <dgm:cxn modelId="{A839E5E3-EBE1-4626-9912-BC98E3379886}" type="presParOf" srcId="{95B6E0FB-C851-4F65-BBFC-485CB1C0BCAC}" destId="{4ECD2B66-B1C0-4A5A-BA11-641816489C57}" srcOrd="0" destOrd="0" presId="urn:microsoft.com/office/officeart/2005/8/layout/list1"/>
    <dgm:cxn modelId="{38CAD946-C709-4D49-99A4-00F1D17697C4}" type="presParOf" srcId="{4ECD2B66-B1C0-4A5A-BA11-641816489C57}" destId="{5C5D9A81-A2FF-4C22-BC9E-E6E2AED4F023}" srcOrd="0" destOrd="0" presId="urn:microsoft.com/office/officeart/2005/8/layout/list1"/>
    <dgm:cxn modelId="{C14EE2FC-DDA0-4944-96AA-716DFD30F187}" type="presParOf" srcId="{4ECD2B66-B1C0-4A5A-BA11-641816489C57}" destId="{49032141-1306-4625-88AE-D0E621CB5F90}" srcOrd="1" destOrd="0" presId="urn:microsoft.com/office/officeart/2005/8/layout/list1"/>
    <dgm:cxn modelId="{7DCDB7F7-4FA8-474F-95CD-68EAA65F7DAD}" type="presParOf" srcId="{95B6E0FB-C851-4F65-BBFC-485CB1C0BCAC}" destId="{F1963629-340C-4FFF-8300-58B4CD131963}" srcOrd="1" destOrd="0" presId="urn:microsoft.com/office/officeart/2005/8/layout/list1"/>
    <dgm:cxn modelId="{91137394-F11F-4E79-8983-D46ED59236C2}" type="presParOf" srcId="{95B6E0FB-C851-4F65-BBFC-485CB1C0BCAC}" destId="{0481B932-2A77-4619-A12B-EFF9ABA381F2}" srcOrd="2" destOrd="0" presId="urn:microsoft.com/office/officeart/2005/8/layout/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4D50838-D5E5-4D51-8D97-88118F984B2B}" type="doc">
      <dgm:prSet loTypeId="urn:microsoft.com/office/officeart/2005/8/layout/hierarchy4" loCatId="list" qsTypeId="urn:microsoft.com/office/officeart/2005/8/quickstyle/simple1" qsCatId="simple" csTypeId="urn:microsoft.com/office/officeart/2005/8/colors/accent5_3" csCatId="accent5" phldr="1"/>
      <dgm:spPr/>
      <dgm:t>
        <a:bodyPr/>
        <a:lstStyle/>
        <a:p>
          <a:endParaRPr lang="en-US"/>
        </a:p>
      </dgm:t>
    </dgm:pt>
    <dgm:pt modelId="{CC2FCB19-94C0-42AA-8AFE-3B84AE354086}">
      <dgm:prSet phldrT="[Text]" custT="1"/>
      <dgm:spPr/>
      <dgm:t>
        <a:bodyPr/>
        <a:lstStyle/>
        <a:p>
          <a:r>
            <a:rPr lang="en-US" sz="2000" b="0" i="0" dirty="0" smtClean="0"/>
            <a:t>Gen Z is the newest generation, born between 1997 and 2012 as defined by the Pew Research Center. </a:t>
          </a:r>
        </a:p>
        <a:p>
          <a:r>
            <a:rPr lang="en-US" sz="2000" b="0" i="0" dirty="0" smtClean="0"/>
            <a:t>They are currently between 9 and 24 years old.</a:t>
          </a:r>
          <a:endParaRPr lang="en-US" sz="2000" dirty="0"/>
        </a:p>
      </dgm:t>
    </dgm:pt>
    <dgm:pt modelId="{59FB5867-5D74-4394-B591-0F0A66C1D97C}" type="parTrans" cxnId="{43A6B3A4-1C24-4C0B-A5C7-F2AD1D231FB5}">
      <dgm:prSet/>
      <dgm:spPr/>
      <dgm:t>
        <a:bodyPr/>
        <a:lstStyle/>
        <a:p>
          <a:endParaRPr lang="en-US"/>
        </a:p>
      </dgm:t>
    </dgm:pt>
    <dgm:pt modelId="{FA34FD7C-7141-410D-A058-04EB9CAE757E}" type="sibTrans" cxnId="{43A6B3A4-1C24-4C0B-A5C7-F2AD1D231FB5}">
      <dgm:prSet/>
      <dgm:spPr/>
      <dgm:t>
        <a:bodyPr/>
        <a:lstStyle/>
        <a:p>
          <a:endParaRPr lang="en-US"/>
        </a:p>
      </dgm:t>
    </dgm:pt>
    <dgm:pt modelId="{DDF7571C-10F8-439F-9CE6-81E56BC5B8E8}" type="pres">
      <dgm:prSet presAssocID="{34D50838-D5E5-4D51-8D97-88118F984B2B}" presName="Name0" presStyleCnt="0">
        <dgm:presLayoutVars>
          <dgm:chPref val="1"/>
          <dgm:dir/>
          <dgm:animOne val="branch"/>
          <dgm:animLvl val="lvl"/>
          <dgm:resizeHandles/>
        </dgm:presLayoutVars>
      </dgm:prSet>
      <dgm:spPr/>
      <dgm:t>
        <a:bodyPr/>
        <a:lstStyle/>
        <a:p>
          <a:endParaRPr lang="en-US"/>
        </a:p>
      </dgm:t>
    </dgm:pt>
    <dgm:pt modelId="{DBA1A460-B76A-401C-852D-48D73DF1604B}" type="pres">
      <dgm:prSet presAssocID="{CC2FCB19-94C0-42AA-8AFE-3B84AE354086}" presName="vertOne" presStyleCnt="0"/>
      <dgm:spPr/>
    </dgm:pt>
    <dgm:pt modelId="{2EE70FDA-0522-4187-8A2A-F890920B524A}" type="pres">
      <dgm:prSet presAssocID="{CC2FCB19-94C0-42AA-8AFE-3B84AE354086}" presName="txOne" presStyleLbl="node0" presStyleIdx="0" presStyleCnt="1">
        <dgm:presLayoutVars>
          <dgm:chPref val="3"/>
        </dgm:presLayoutVars>
      </dgm:prSet>
      <dgm:spPr/>
      <dgm:t>
        <a:bodyPr/>
        <a:lstStyle/>
        <a:p>
          <a:endParaRPr lang="en-US"/>
        </a:p>
      </dgm:t>
    </dgm:pt>
    <dgm:pt modelId="{9E2096DF-354C-4743-8063-2BA9CF991F57}" type="pres">
      <dgm:prSet presAssocID="{CC2FCB19-94C0-42AA-8AFE-3B84AE354086}" presName="horzOne" presStyleCnt="0"/>
      <dgm:spPr/>
    </dgm:pt>
  </dgm:ptLst>
  <dgm:cxnLst>
    <dgm:cxn modelId="{851C3189-B0EA-4E5D-B3C4-ADFF8A9C2D7F}" type="presOf" srcId="{CC2FCB19-94C0-42AA-8AFE-3B84AE354086}" destId="{2EE70FDA-0522-4187-8A2A-F890920B524A}" srcOrd="0" destOrd="0" presId="urn:microsoft.com/office/officeart/2005/8/layout/hierarchy4"/>
    <dgm:cxn modelId="{B6BA8A9E-3900-4C4B-8F28-2D0966B44C8D}" type="presOf" srcId="{34D50838-D5E5-4D51-8D97-88118F984B2B}" destId="{DDF7571C-10F8-439F-9CE6-81E56BC5B8E8}" srcOrd="0" destOrd="0" presId="urn:microsoft.com/office/officeart/2005/8/layout/hierarchy4"/>
    <dgm:cxn modelId="{43A6B3A4-1C24-4C0B-A5C7-F2AD1D231FB5}" srcId="{34D50838-D5E5-4D51-8D97-88118F984B2B}" destId="{CC2FCB19-94C0-42AA-8AFE-3B84AE354086}" srcOrd="0" destOrd="0" parTransId="{59FB5867-5D74-4394-B591-0F0A66C1D97C}" sibTransId="{FA34FD7C-7141-410D-A058-04EB9CAE757E}"/>
    <dgm:cxn modelId="{3CBDBBD6-4E30-4BE8-9464-676B4BB45901}" type="presParOf" srcId="{DDF7571C-10F8-439F-9CE6-81E56BC5B8E8}" destId="{DBA1A460-B76A-401C-852D-48D73DF1604B}" srcOrd="0" destOrd="0" presId="urn:microsoft.com/office/officeart/2005/8/layout/hierarchy4"/>
    <dgm:cxn modelId="{36865052-8FFE-443F-B2D7-E33266BFFA0D}" type="presParOf" srcId="{DBA1A460-B76A-401C-852D-48D73DF1604B}" destId="{2EE70FDA-0522-4187-8A2A-F890920B524A}" srcOrd="0" destOrd="0" presId="urn:microsoft.com/office/officeart/2005/8/layout/hierarchy4"/>
    <dgm:cxn modelId="{0C3E9BCD-9631-4555-A94A-9E97F5FBC047}" type="presParOf" srcId="{DBA1A460-B76A-401C-852D-48D73DF1604B}" destId="{9E2096DF-354C-4743-8063-2BA9CF991F57}" srcOrd="1" destOrd="0" presId="urn:microsoft.com/office/officeart/2005/8/layout/hierarchy4"/>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60.xml><?xml version="1.0" encoding="utf-8"?>
<dgm:dataModel xmlns:dgm="http://schemas.openxmlformats.org/drawingml/2006/diagram" xmlns:a="http://schemas.openxmlformats.org/drawingml/2006/main">
  <dgm:ptLst>
    <dgm:pt modelId="{3B901E6D-3E9A-42B1-BCAE-E938D2B9818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260339D7-C2CC-4563-AA36-E6771C7465E0}">
      <dgm:prSet phldrT="[Text]"/>
      <dgm:spPr>
        <a:solidFill>
          <a:srgbClr val="CCCC00"/>
        </a:solidFill>
      </dgm:spPr>
      <dgm:t>
        <a:bodyPr/>
        <a:lstStyle/>
        <a:p>
          <a:pPr algn="ctr"/>
          <a:r>
            <a:rPr lang="en-US" altLang="en-US" dirty="0" smtClean="0">
              <a:solidFill>
                <a:schemeClr val="tx1"/>
              </a:solidFill>
              <a:latin typeface="Arial Black" panose="020B0A04020102020204" pitchFamily="34" charset="0"/>
            </a:rPr>
            <a:t>Dealing with Stressful Situations: The Four A’s</a:t>
          </a:r>
          <a:endParaRPr lang="en-US" dirty="0">
            <a:solidFill>
              <a:schemeClr val="tx1"/>
            </a:solidFill>
            <a:latin typeface="Arial Black" panose="020B0A04020102020204" pitchFamily="34" charset="0"/>
          </a:endParaRPr>
        </a:p>
      </dgm:t>
    </dgm:pt>
    <dgm:pt modelId="{D5072039-7F19-44AA-B4DD-7AE61A07E66C}" type="parTrans" cxnId="{F70CD402-8886-4C31-8D4E-D19C000231DD}">
      <dgm:prSet/>
      <dgm:spPr/>
      <dgm:t>
        <a:bodyPr/>
        <a:lstStyle/>
        <a:p>
          <a:endParaRPr lang="en-US">
            <a:solidFill>
              <a:schemeClr val="tx1"/>
            </a:solidFill>
          </a:endParaRPr>
        </a:p>
      </dgm:t>
    </dgm:pt>
    <dgm:pt modelId="{233DF8D2-F9F7-4C42-A336-C8F63A53A0F0}" type="sibTrans" cxnId="{F70CD402-8886-4C31-8D4E-D19C000231DD}">
      <dgm:prSet/>
      <dgm:spPr/>
      <dgm:t>
        <a:bodyPr/>
        <a:lstStyle/>
        <a:p>
          <a:endParaRPr lang="en-US">
            <a:solidFill>
              <a:schemeClr val="tx1"/>
            </a:solidFill>
          </a:endParaRPr>
        </a:p>
      </dgm:t>
    </dgm:pt>
    <dgm:pt modelId="{1A95BE32-2ABB-4DE5-9E85-863B16F3ED89}" type="pres">
      <dgm:prSet presAssocID="{3B901E6D-3E9A-42B1-BCAE-E938D2B9818C}" presName="linear" presStyleCnt="0">
        <dgm:presLayoutVars>
          <dgm:animLvl val="lvl"/>
          <dgm:resizeHandles val="exact"/>
        </dgm:presLayoutVars>
      </dgm:prSet>
      <dgm:spPr/>
      <dgm:t>
        <a:bodyPr/>
        <a:lstStyle/>
        <a:p>
          <a:endParaRPr lang="en-US"/>
        </a:p>
      </dgm:t>
    </dgm:pt>
    <dgm:pt modelId="{420D0E62-2FB1-4E7C-BF2F-2BA0F4C0E39A}" type="pres">
      <dgm:prSet presAssocID="{260339D7-C2CC-4563-AA36-E6771C7465E0}" presName="parentText" presStyleLbl="node1" presStyleIdx="0" presStyleCnt="1" custScaleY="124321" custLinFactNeighborY="3789">
        <dgm:presLayoutVars>
          <dgm:chMax val="0"/>
          <dgm:bulletEnabled val="1"/>
        </dgm:presLayoutVars>
      </dgm:prSet>
      <dgm:spPr/>
      <dgm:t>
        <a:bodyPr/>
        <a:lstStyle/>
        <a:p>
          <a:endParaRPr lang="en-US"/>
        </a:p>
      </dgm:t>
    </dgm:pt>
  </dgm:ptLst>
  <dgm:cxnLst>
    <dgm:cxn modelId="{F70CD402-8886-4C31-8D4E-D19C000231DD}" srcId="{3B901E6D-3E9A-42B1-BCAE-E938D2B9818C}" destId="{260339D7-C2CC-4563-AA36-E6771C7465E0}" srcOrd="0" destOrd="0" parTransId="{D5072039-7F19-44AA-B4DD-7AE61A07E66C}" sibTransId="{233DF8D2-F9F7-4C42-A336-C8F63A53A0F0}"/>
    <dgm:cxn modelId="{E1176568-8319-43F0-9086-6C5E4B6EC93B}" type="presOf" srcId="{260339D7-C2CC-4563-AA36-E6771C7465E0}" destId="{420D0E62-2FB1-4E7C-BF2F-2BA0F4C0E39A}" srcOrd="0" destOrd="0" presId="urn:microsoft.com/office/officeart/2005/8/layout/vList2"/>
    <dgm:cxn modelId="{40721466-A2F7-49FC-B6FD-1DC6EC3B58F3}" type="presOf" srcId="{3B901E6D-3E9A-42B1-BCAE-E938D2B9818C}" destId="{1A95BE32-2ABB-4DE5-9E85-863B16F3ED89}" srcOrd="0" destOrd="0" presId="urn:microsoft.com/office/officeart/2005/8/layout/vList2"/>
    <dgm:cxn modelId="{D7A7A202-7961-4CC8-8487-237B207B84FE}" type="presParOf" srcId="{1A95BE32-2ABB-4DE5-9E85-863B16F3ED89}" destId="{420D0E62-2FB1-4E7C-BF2F-2BA0F4C0E39A}" srcOrd="0" destOrd="0" presId="urn:microsoft.com/office/officeart/2005/8/layout/vList2"/>
  </dgm:cxnLst>
  <dgm:bg>
    <a:noFill/>
  </dgm:bg>
  <dgm:whole/>
  <dgm:extLst>
    <a:ext uri="http://schemas.microsoft.com/office/drawing/2008/diagram">
      <dsp:dataModelExt xmlns:dsp="http://schemas.microsoft.com/office/drawing/2008/diagram" relId="rId16" minVer="http://schemas.openxmlformats.org/drawingml/2006/diagram"/>
    </a:ext>
  </dgm:extLst>
</dgm:dataModel>
</file>

<file path=ppt/diagrams/data61.xml><?xml version="1.0" encoding="utf-8"?>
<dgm:dataModel xmlns:dgm="http://schemas.openxmlformats.org/drawingml/2006/diagram" xmlns:a="http://schemas.openxmlformats.org/drawingml/2006/main">
  <dgm:ptLst>
    <dgm:pt modelId="{770CFC4D-CD2E-4DE4-A147-47C0CA65F50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55177ED7-6C0E-4674-9973-83904C4D52F2}">
      <dgm:prSet phldrT="[Text]"/>
      <dgm:spPr>
        <a:solidFill>
          <a:srgbClr val="CCCC00"/>
        </a:solidFill>
      </dgm:spPr>
      <dgm:t>
        <a:bodyPr/>
        <a:lstStyle/>
        <a:p>
          <a:pPr algn="ctr"/>
          <a:r>
            <a:rPr lang="en-US" altLang="en-US" i="0" dirty="0" smtClean="0">
              <a:solidFill>
                <a:schemeClr val="tx1"/>
              </a:solidFill>
              <a:latin typeface="Arial Black" panose="020B0A04020102020204" pitchFamily="34" charset="0"/>
            </a:rPr>
            <a:t>Healthy Ways To Relax And Recharge</a:t>
          </a:r>
          <a:endParaRPr lang="en-US" i="0" dirty="0">
            <a:solidFill>
              <a:schemeClr val="tx1"/>
            </a:solidFill>
            <a:latin typeface="Arial Black" panose="020B0A04020102020204" pitchFamily="34" charset="0"/>
          </a:endParaRPr>
        </a:p>
      </dgm:t>
    </dgm:pt>
    <dgm:pt modelId="{485F82D0-84BA-4077-99A6-1D7E040AA298}" type="parTrans" cxnId="{A02785CD-7197-4697-A22D-AB068ACEFE33}">
      <dgm:prSet/>
      <dgm:spPr/>
      <dgm:t>
        <a:bodyPr/>
        <a:lstStyle/>
        <a:p>
          <a:endParaRPr lang="en-US"/>
        </a:p>
      </dgm:t>
    </dgm:pt>
    <dgm:pt modelId="{ECF63DE6-5DEB-4931-B332-1C06BF179B23}" type="sibTrans" cxnId="{A02785CD-7197-4697-A22D-AB068ACEFE33}">
      <dgm:prSet/>
      <dgm:spPr/>
      <dgm:t>
        <a:bodyPr/>
        <a:lstStyle/>
        <a:p>
          <a:endParaRPr lang="en-US"/>
        </a:p>
      </dgm:t>
    </dgm:pt>
    <dgm:pt modelId="{8653B58B-5754-43AC-9C19-6B3EA071C59F}" type="pres">
      <dgm:prSet presAssocID="{770CFC4D-CD2E-4DE4-A147-47C0CA65F50D}" presName="linear" presStyleCnt="0">
        <dgm:presLayoutVars>
          <dgm:animLvl val="lvl"/>
          <dgm:resizeHandles val="exact"/>
        </dgm:presLayoutVars>
      </dgm:prSet>
      <dgm:spPr/>
      <dgm:t>
        <a:bodyPr/>
        <a:lstStyle/>
        <a:p>
          <a:endParaRPr lang="en-US"/>
        </a:p>
      </dgm:t>
    </dgm:pt>
    <dgm:pt modelId="{D7F2EEC5-615A-429A-9592-0AF20B26ED47}" type="pres">
      <dgm:prSet presAssocID="{55177ED7-6C0E-4674-9973-83904C4D52F2}" presName="parentText" presStyleLbl="node1" presStyleIdx="0" presStyleCnt="1">
        <dgm:presLayoutVars>
          <dgm:chMax val="0"/>
          <dgm:bulletEnabled val="1"/>
        </dgm:presLayoutVars>
      </dgm:prSet>
      <dgm:spPr/>
      <dgm:t>
        <a:bodyPr/>
        <a:lstStyle/>
        <a:p>
          <a:endParaRPr lang="en-US"/>
        </a:p>
      </dgm:t>
    </dgm:pt>
  </dgm:ptLst>
  <dgm:cxnLst>
    <dgm:cxn modelId="{280A12B7-43BF-4975-9311-96096A8DCF42}" type="presOf" srcId="{55177ED7-6C0E-4674-9973-83904C4D52F2}" destId="{D7F2EEC5-615A-429A-9592-0AF20B26ED47}" srcOrd="0" destOrd="0" presId="urn:microsoft.com/office/officeart/2005/8/layout/vList2"/>
    <dgm:cxn modelId="{A02785CD-7197-4697-A22D-AB068ACEFE33}" srcId="{770CFC4D-CD2E-4DE4-A147-47C0CA65F50D}" destId="{55177ED7-6C0E-4674-9973-83904C4D52F2}" srcOrd="0" destOrd="0" parTransId="{485F82D0-84BA-4077-99A6-1D7E040AA298}" sibTransId="{ECF63DE6-5DEB-4931-B332-1C06BF179B23}"/>
    <dgm:cxn modelId="{BDD38938-4238-4319-A7FF-8EE8062B1110}" type="presOf" srcId="{770CFC4D-CD2E-4DE4-A147-47C0CA65F50D}" destId="{8653B58B-5754-43AC-9C19-6B3EA071C59F}" srcOrd="0" destOrd="0" presId="urn:microsoft.com/office/officeart/2005/8/layout/vList2"/>
    <dgm:cxn modelId="{ACD1F7B1-F2D3-4133-85BD-2DA29B7DE079}" type="presParOf" srcId="{8653B58B-5754-43AC-9C19-6B3EA071C59F}" destId="{D7F2EEC5-615A-429A-9592-0AF20B26ED47}"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2.xml><?xml version="1.0" encoding="utf-8"?>
<dgm:dataModel xmlns:dgm="http://schemas.openxmlformats.org/drawingml/2006/diagram" xmlns:a="http://schemas.openxmlformats.org/drawingml/2006/main">
  <dgm:ptLst>
    <dgm:pt modelId="{65F9F573-5456-43CC-8268-1133211C1ACD}" type="doc">
      <dgm:prSet loTypeId="urn:microsoft.com/office/officeart/2005/8/layout/vList2" loCatId="list" qsTypeId="urn:microsoft.com/office/officeart/2005/8/quickstyle/simple1" qsCatId="simple" csTypeId="urn:microsoft.com/office/officeart/2005/8/colors/accent6_1" csCatId="accent6" phldr="1"/>
      <dgm:spPr/>
      <dgm:t>
        <a:bodyPr/>
        <a:lstStyle/>
        <a:p>
          <a:endParaRPr lang="en-US"/>
        </a:p>
      </dgm:t>
    </dgm:pt>
    <dgm:pt modelId="{740CA757-3632-4C90-8F8D-2AE387A63196}">
      <dgm:prSet phldrT="[Text]"/>
      <dgm:spPr>
        <a:solidFill>
          <a:schemeClr val="accent6">
            <a:lumMod val="60000"/>
            <a:lumOff val="40000"/>
          </a:schemeClr>
        </a:solidFill>
        <a:ln>
          <a:noFill/>
        </a:ln>
      </dgm:spPr>
      <dgm:t>
        <a:bodyPr/>
        <a:lstStyle/>
        <a:p>
          <a:r>
            <a:rPr lang="en-US" altLang="en-US" dirty="0" smtClean="0">
              <a:latin typeface="+mn-lt"/>
            </a:rPr>
            <a:t>Go for a walk. </a:t>
          </a:r>
          <a:endParaRPr lang="en-US" dirty="0">
            <a:latin typeface="+mn-lt"/>
          </a:endParaRPr>
        </a:p>
      </dgm:t>
    </dgm:pt>
    <dgm:pt modelId="{3A6BD1C1-B852-47EA-9713-A939C7B29AB4}" type="parTrans" cxnId="{06CEA591-A9E9-49C2-8E94-5287146A2C9E}">
      <dgm:prSet/>
      <dgm:spPr/>
      <dgm:t>
        <a:bodyPr/>
        <a:lstStyle/>
        <a:p>
          <a:endParaRPr lang="en-US">
            <a:latin typeface="+mn-lt"/>
          </a:endParaRPr>
        </a:p>
      </dgm:t>
    </dgm:pt>
    <dgm:pt modelId="{2FB0D4A5-3272-4C40-97E1-78AF3135FAAF}" type="sibTrans" cxnId="{06CEA591-A9E9-49C2-8E94-5287146A2C9E}">
      <dgm:prSet/>
      <dgm:spPr/>
      <dgm:t>
        <a:bodyPr/>
        <a:lstStyle/>
        <a:p>
          <a:endParaRPr lang="en-US">
            <a:latin typeface="+mn-lt"/>
          </a:endParaRPr>
        </a:p>
      </dgm:t>
    </dgm:pt>
    <dgm:pt modelId="{4221B554-BF0F-46C1-AD51-34FACE67108A}">
      <dgm:prSet/>
      <dgm:spPr>
        <a:solidFill>
          <a:schemeClr val="accent4">
            <a:lumMod val="60000"/>
            <a:lumOff val="40000"/>
          </a:schemeClr>
        </a:solidFill>
        <a:ln>
          <a:noFill/>
        </a:ln>
      </dgm:spPr>
      <dgm:t>
        <a:bodyPr/>
        <a:lstStyle/>
        <a:p>
          <a:r>
            <a:rPr lang="en-US" altLang="en-US" smtClean="0">
              <a:latin typeface="+mn-lt"/>
            </a:rPr>
            <a:t>Spend time in nature. </a:t>
          </a:r>
          <a:endParaRPr lang="en-US" altLang="en-US" dirty="0">
            <a:latin typeface="+mn-lt"/>
          </a:endParaRPr>
        </a:p>
      </dgm:t>
    </dgm:pt>
    <dgm:pt modelId="{FF8A53FA-A6C2-4781-8120-89F73485A865}" type="parTrans" cxnId="{5D48E4D2-C2EA-4C33-BD05-629F85015A79}">
      <dgm:prSet/>
      <dgm:spPr/>
      <dgm:t>
        <a:bodyPr/>
        <a:lstStyle/>
        <a:p>
          <a:endParaRPr lang="en-US">
            <a:latin typeface="+mn-lt"/>
          </a:endParaRPr>
        </a:p>
      </dgm:t>
    </dgm:pt>
    <dgm:pt modelId="{2682DD9E-A23C-47F0-8367-4F96D9DF4790}" type="sibTrans" cxnId="{5D48E4D2-C2EA-4C33-BD05-629F85015A79}">
      <dgm:prSet/>
      <dgm:spPr/>
      <dgm:t>
        <a:bodyPr/>
        <a:lstStyle/>
        <a:p>
          <a:endParaRPr lang="en-US">
            <a:latin typeface="+mn-lt"/>
          </a:endParaRPr>
        </a:p>
      </dgm:t>
    </dgm:pt>
    <dgm:pt modelId="{B67F4BBD-E6DD-4E1B-8F7D-A27117FBD644}">
      <dgm:prSet/>
      <dgm:spPr>
        <a:solidFill>
          <a:schemeClr val="accent2">
            <a:lumMod val="75000"/>
          </a:schemeClr>
        </a:solidFill>
        <a:ln>
          <a:noFill/>
        </a:ln>
      </dgm:spPr>
      <dgm:t>
        <a:bodyPr/>
        <a:lstStyle/>
        <a:p>
          <a:r>
            <a:rPr lang="en-US" altLang="en-US" dirty="0" smtClean="0">
              <a:solidFill>
                <a:schemeClr val="bg1"/>
              </a:solidFill>
              <a:latin typeface="+mn-lt"/>
            </a:rPr>
            <a:t>Call a good friend. </a:t>
          </a:r>
          <a:endParaRPr lang="en-US" altLang="en-US" dirty="0">
            <a:solidFill>
              <a:schemeClr val="bg1"/>
            </a:solidFill>
            <a:latin typeface="+mn-lt"/>
          </a:endParaRPr>
        </a:p>
      </dgm:t>
    </dgm:pt>
    <dgm:pt modelId="{60658D25-9F70-483F-B862-C4BC1B87DA88}" type="parTrans" cxnId="{093815F6-2BEE-482A-BD6B-5F3A289949FA}">
      <dgm:prSet/>
      <dgm:spPr/>
      <dgm:t>
        <a:bodyPr/>
        <a:lstStyle/>
        <a:p>
          <a:endParaRPr lang="en-US">
            <a:latin typeface="+mn-lt"/>
          </a:endParaRPr>
        </a:p>
      </dgm:t>
    </dgm:pt>
    <dgm:pt modelId="{504AC047-5AB8-4D21-94ED-E2DE3CD67A5C}" type="sibTrans" cxnId="{093815F6-2BEE-482A-BD6B-5F3A289949FA}">
      <dgm:prSet/>
      <dgm:spPr/>
      <dgm:t>
        <a:bodyPr/>
        <a:lstStyle/>
        <a:p>
          <a:endParaRPr lang="en-US">
            <a:latin typeface="+mn-lt"/>
          </a:endParaRPr>
        </a:p>
      </dgm:t>
    </dgm:pt>
    <dgm:pt modelId="{323B2296-693D-453F-B1B5-477EBE2143AA}">
      <dgm:prSet/>
      <dgm:spPr>
        <a:solidFill>
          <a:schemeClr val="accent1">
            <a:lumMod val="75000"/>
          </a:schemeClr>
        </a:solidFill>
      </dgm:spPr>
      <dgm:t>
        <a:bodyPr/>
        <a:lstStyle/>
        <a:p>
          <a:r>
            <a:rPr lang="en-US" altLang="en-US" dirty="0" smtClean="0">
              <a:solidFill>
                <a:schemeClr val="bg1"/>
              </a:solidFill>
              <a:latin typeface="+mn-lt"/>
            </a:rPr>
            <a:t>Sweat out tension with a good workout. </a:t>
          </a:r>
          <a:endParaRPr lang="en-US" altLang="en-US" dirty="0">
            <a:solidFill>
              <a:schemeClr val="bg1"/>
            </a:solidFill>
            <a:latin typeface="+mn-lt"/>
          </a:endParaRPr>
        </a:p>
      </dgm:t>
    </dgm:pt>
    <dgm:pt modelId="{CB29A3B7-7A92-4E69-856F-6E075C0421B5}" type="parTrans" cxnId="{D1999981-2504-49B9-AFB2-979B8DC26515}">
      <dgm:prSet/>
      <dgm:spPr/>
      <dgm:t>
        <a:bodyPr/>
        <a:lstStyle/>
        <a:p>
          <a:endParaRPr lang="en-US">
            <a:latin typeface="+mn-lt"/>
          </a:endParaRPr>
        </a:p>
      </dgm:t>
    </dgm:pt>
    <dgm:pt modelId="{1A1D048D-1FAF-411F-8FF6-FAF8AB93BB1E}" type="sibTrans" cxnId="{D1999981-2504-49B9-AFB2-979B8DC26515}">
      <dgm:prSet/>
      <dgm:spPr/>
      <dgm:t>
        <a:bodyPr/>
        <a:lstStyle/>
        <a:p>
          <a:endParaRPr lang="en-US">
            <a:latin typeface="+mn-lt"/>
          </a:endParaRPr>
        </a:p>
      </dgm:t>
    </dgm:pt>
    <dgm:pt modelId="{FC9317E8-4F99-4C89-B341-F6B56DB74DC3}">
      <dgm:prSet/>
      <dgm:spPr>
        <a:solidFill>
          <a:srgbClr val="F8BEE1"/>
        </a:solidFill>
        <a:ln>
          <a:noFill/>
        </a:ln>
      </dgm:spPr>
      <dgm:t>
        <a:bodyPr/>
        <a:lstStyle/>
        <a:p>
          <a:r>
            <a:rPr lang="en-US" altLang="en-US" smtClean="0">
              <a:latin typeface="+mn-lt"/>
            </a:rPr>
            <a:t>Write in your journal. </a:t>
          </a:r>
          <a:endParaRPr lang="en-US" altLang="en-US" dirty="0">
            <a:latin typeface="+mn-lt"/>
          </a:endParaRPr>
        </a:p>
      </dgm:t>
    </dgm:pt>
    <dgm:pt modelId="{5457C61E-0BE3-4BD8-931E-5B7FFA7C946D}" type="parTrans" cxnId="{B29F822D-6A34-4BAC-914E-FBF2801E3E3A}">
      <dgm:prSet/>
      <dgm:spPr/>
      <dgm:t>
        <a:bodyPr/>
        <a:lstStyle/>
        <a:p>
          <a:endParaRPr lang="en-US">
            <a:latin typeface="+mn-lt"/>
          </a:endParaRPr>
        </a:p>
      </dgm:t>
    </dgm:pt>
    <dgm:pt modelId="{A4AEB7AA-D276-426F-812A-1D33F32D9789}" type="sibTrans" cxnId="{B29F822D-6A34-4BAC-914E-FBF2801E3E3A}">
      <dgm:prSet/>
      <dgm:spPr/>
      <dgm:t>
        <a:bodyPr/>
        <a:lstStyle/>
        <a:p>
          <a:endParaRPr lang="en-US">
            <a:latin typeface="+mn-lt"/>
          </a:endParaRPr>
        </a:p>
      </dgm:t>
    </dgm:pt>
    <dgm:pt modelId="{9B1B0320-1CFF-4C37-90D5-B0E3063F746E}">
      <dgm:prSet/>
      <dgm:spPr>
        <a:solidFill>
          <a:srgbClr val="FF7C80"/>
        </a:solidFill>
        <a:ln>
          <a:noFill/>
        </a:ln>
      </dgm:spPr>
      <dgm:t>
        <a:bodyPr/>
        <a:lstStyle/>
        <a:p>
          <a:r>
            <a:rPr lang="en-US" altLang="en-US" smtClean="0">
              <a:latin typeface="+mn-lt"/>
            </a:rPr>
            <a:t>Take a long bath. </a:t>
          </a:r>
          <a:endParaRPr lang="en-US" altLang="en-US" dirty="0">
            <a:latin typeface="+mn-lt"/>
          </a:endParaRPr>
        </a:p>
      </dgm:t>
    </dgm:pt>
    <dgm:pt modelId="{E5455CD2-05DB-4AF2-AF1E-62B8962F3697}" type="parTrans" cxnId="{F0C614D2-2D73-46CC-A241-64A4CB3D5CF2}">
      <dgm:prSet/>
      <dgm:spPr/>
      <dgm:t>
        <a:bodyPr/>
        <a:lstStyle/>
        <a:p>
          <a:endParaRPr lang="en-US">
            <a:latin typeface="+mn-lt"/>
          </a:endParaRPr>
        </a:p>
      </dgm:t>
    </dgm:pt>
    <dgm:pt modelId="{93636C60-9F44-4F50-B373-905BE0A5D8F9}" type="sibTrans" cxnId="{F0C614D2-2D73-46CC-A241-64A4CB3D5CF2}">
      <dgm:prSet/>
      <dgm:spPr/>
      <dgm:t>
        <a:bodyPr/>
        <a:lstStyle/>
        <a:p>
          <a:endParaRPr lang="en-US">
            <a:latin typeface="+mn-lt"/>
          </a:endParaRPr>
        </a:p>
      </dgm:t>
    </dgm:pt>
    <dgm:pt modelId="{7B78A92C-04AB-4099-8FDC-B42922FBCCCD}">
      <dgm:prSet/>
      <dgm:spPr>
        <a:solidFill>
          <a:srgbClr val="19CEE1"/>
        </a:solidFill>
        <a:ln>
          <a:noFill/>
        </a:ln>
      </dgm:spPr>
      <dgm:t>
        <a:bodyPr/>
        <a:lstStyle/>
        <a:p>
          <a:r>
            <a:rPr lang="en-US" altLang="en-US" smtClean="0">
              <a:latin typeface="+mn-lt"/>
            </a:rPr>
            <a:t>Light scented candles </a:t>
          </a:r>
          <a:endParaRPr lang="en-US" altLang="en-US" dirty="0">
            <a:latin typeface="+mn-lt"/>
          </a:endParaRPr>
        </a:p>
      </dgm:t>
    </dgm:pt>
    <dgm:pt modelId="{42678F30-7E4D-494A-99F5-569C3DF1135C}" type="parTrans" cxnId="{8A2172BB-0820-4E6A-BB55-C7AF243D7221}">
      <dgm:prSet/>
      <dgm:spPr/>
      <dgm:t>
        <a:bodyPr/>
        <a:lstStyle/>
        <a:p>
          <a:endParaRPr lang="en-US">
            <a:latin typeface="+mn-lt"/>
          </a:endParaRPr>
        </a:p>
      </dgm:t>
    </dgm:pt>
    <dgm:pt modelId="{148CC09A-B032-4925-8BDF-FCD32056A1D2}" type="sibTrans" cxnId="{8A2172BB-0820-4E6A-BB55-C7AF243D7221}">
      <dgm:prSet/>
      <dgm:spPr/>
      <dgm:t>
        <a:bodyPr/>
        <a:lstStyle/>
        <a:p>
          <a:endParaRPr lang="en-US">
            <a:latin typeface="+mn-lt"/>
          </a:endParaRPr>
        </a:p>
      </dgm:t>
    </dgm:pt>
    <dgm:pt modelId="{081196CC-F659-4F35-B268-5F8B251F5A26}" type="pres">
      <dgm:prSet presAssocID="{65F9F573-5456-43CC-8268-1133211C1ACD}" presName="linear" presStyleCnt="0">
        <dgm:presLayoutVars>
          <dgm:animLvl val="lvl"/>
          <dgm:resizeHandles val="exact"/>
        </dgm:presLayoutVars>
      </dgm:prSet>
      <dgm:spPr/>
      <dgm:t>
        <a:bodyPr/>
        <a:lstStyle/>
        <a:p>
          <a:endParaRPr lang="en-US"/>
        </a:p>
      </dgm:t>
    </dgm:pt>
    <dgm:pt modelId="{41432B63-EB8E-4F2A-8898-EC6A298770FF}" type="pres">
      <dgm:prSet presAssocID="{740CA757-3632-4C90-8F8D-2AE387A63196}" presName="parentText" presStyleLbl="node1" presStyleIdx="0" presStyleCnt="7">
        <dgm:presLayoutVars>
          <dgm:chMax val="0"/>
          <dgm:bulletEnabled val="1"/>
        </dgm:presLayoutVars>
      </dgm:prSet>
      <dgm:spPr/>
      <dgm:t>
        <a:bodyPr/>
        <a:lstStyle/>
        <a:p>
          <a:endParaRPr lang="en-US"/>
        </a:p>
      </dgm:t>
    </dgm:pt>
    <dgm:pt modelId="{EEFBB61B-794E-4BF2-A601-8F8F3F3B845D}" type="pres">
      <dgm:prSet presAssocID="{2FB0D4A5-3272-4C40-97E1-78AF3135FAAF}" presName="spacer" presStyleCnt="0"/>
      <dgm:spPr/>
      <dgm:t>
        <a:bodyPr/>
        <a:lstStyle/>
        <a:p>
          <a:endParaRPr lang="en-US"/>
        </a:p>
      </dgm:t>
    </dgm:pt>
    <dgm:pt modelId="{8E5480DA-43D8-4E25-A4CB-917BFCF279B2}" type="pres">
      <dgm:prSet presAssocID="{4221B554-BF0F-46C1-AD51-34FACE67108A}" presName="parentText" presStyleLbl="node1" presStyleIdx="1" presStyleCnt="7">
        <dgm:presLayoutVars>
          <dgm:chMax val="0"/>
          <dgm:bulletEnabled val="1"/>
        </dgm:presLayoutVars>
      </dgm:prSet>
      <dgm:spPr/>
      <dgm:t>
        <a:bodyPr/>
        <a:lstStyle/>
        <a:p>
          <a:endParaRPr lang="en-US"/>
        </a:p>
      </dgm:t>
    </dgm:pt>
    <dgm:pt modelId="{AF03352F-FE71-47D6-A2D6-FA95FFA2B28E}" type="pres">
      <dgm:prSet presAssocID="{2682DD9E-A23C-47F0-8367-4F96D9DF4790}" presName="spacer" presStyleCnt="0"/>
      <dgm:spPr/>
      <dgm:t>
        <a:bodyPr/>
        <a:lstStyle/>
        <a:p>
          <a:endParaRPr lang="en-US"/>
        </a:p>
      </dgm:t>
    </dgm:pt>
    <dgm:pt modelId="{F24F2FB9-37FA-481E-9D32-C0FDC510228E}" type="pres">
      <dgm:prSet presAssocID="{B67F4BBD-E6DD-4E1B-8F7D-A27117FBD644}" presName="parentText" presStyleLbl="node1" presStyleIdx="2" presStyleCnt="7">
        <dgm:presLayoutVars>
          <dgm:chMax val="0"/>
          <dgm:bulletEnabled val="1"/>
        </dgm:presLayoutVars>
      </dgm:prSet>
      <dgm:spPr/>
      <dgm:t>
        <a:bodyPr/>
        <a:lstStyle/>
        <a:p>
          <a:endParaRPr lang="en-US"/>
        </a:p>
      </dgm:t>
    </dgm:pt>
    <dgm:pt modelId="{3E13564C-BAC4-4ED4-90C2-CCFEE2D6972F}" type="pres">
      <dgm:prSet presAssocID="{504AC047-5AB8-4D21-94ED-E2DE3CD67A5C}" presName="spacer" presStyleCnt="0"/>
      <dgm:spPr/>
      <dgm:t>
        <a:bodyPr/>
        <a:lstStyle/>
        <a:p>
          <a:endParaRPr lang="en-US"/>
        </a:p>
      </dgm:t>
    </dgm:pt>
    <dgm:pt modelId="{71AF4206-2C89-43BE-808E-808DECF002BE}" type="pres">
      <dgm:prSet presAssocID="{323B2296-693D-453F-B1B5-477EBE2143AA}" presName="parentText" presStyleLbl="node1" presStyleIdx="3" presStyleCnt="7">
        <dgm:presLayoutVars>
          <dgm:chMax val="0"/>
          <dgm:bulletEnabled val="1"/>
        </dgm:presLayoutVars>
      </dgm:prSet>
      <dgm:spPr/>
      <dgm:t>
        <a:bodyPr/>
        <a:lstStyle/>
        <a:p>
          <a:endParaRPr lang="en-US"/>
        </a:p>
      </dgm:t>
    </dgm:pt>
    <dgm:pt modelId="{392372D9-87E4-4F8C-B4F3-040C7FD08B53}" type="pres">
      <dgm:prSet presAssocID="{1A1D048D-1FAF-411F-8FF6-FAF8AB93BB1E}" presName="spacer" presStyleCnt="0"/>
      <dgm:spPr/>
      <dgm:t>
        <a:bodyPr/>
        <a:lstStyle/>
        <a:p>
          <a:endParaRPr lang="en-US"/>
        </a:p>
      </dgm:t>
    </dgm:pt>
    <dgm:pt modelId="{2C0EDD10-DA3D-45BB-BED7-57017749E7AB}" type="pres">
      <dgm:prSet presAssocID="{FC9317E8-4F99-4C89-B341-F6B56DB74DC3}" presName="parentText" presStyleLbl="node1" presStyleIdx="4" presStyleCnt="7">
        <dgm:presLayoutVars>
          <dgm:chMax val="0"/>
          <dgm:bulletEnabled val="1"/>
        </dgm:presLayoutVars>
      </dgm:prSet>
      <dgm:spPr/>
      <dgm:t>
        <a:bodyPr/>
        <a:lstStyle/>
        <a:p>
          <a:endParaRPr lang="en-US"/>
        </a:p>
      </dgm:t>
    </dgm:pt>
    <dgm:pt modelId="{51129ACF-6038-4DBA-9D31-1578416BB7FB}" type="pres">
      <dgm:prSet presAssocID="{A4AEB7AA-D276-426F-812A-1D33F32D9789}" presName="spacer" presStyleCnt="0"/>
      <dgm:spPr/>
      <dgm:t>
        <a:bodyPr/>
        <a:lstStyle/>
        <a:p>
          <a:endParaRPr lang="en-US"/>
        </a:p>
      </dgm:t>
    </dgm:pt>
    <dgm:pt modelId="{62784B80-C2EA-41B8-916E-83F0EFA25B52}" type="pres">
      <dgm:prSet presAssocID="{9B1B0320-1CFF-4C37-90D5-B0E3063F746E}" presName="parentText" presStyleLbl="node1" presStyleIdx="5" presStyleCnt="7">
        <dgm:presLayoutVars>
          <dgm:chMax val="0"/>
          <dgm:bulletEnabled val="1"/>
        </dgm:presLayoutVars>
      </dgm:prSet>
      <dgm:spPr/>
      <dgm:t>
        <a:bodyPr/>
        <a:lstStyle/>
        <a:p>
          <a:endParaRPr lang="en-US"/>
        </a:p>
      </dgm:t>
    </dgm:pt>
    <dgm:pt modelId="{0D7D6F8B-BBFD-4875-B24D-07FFBEE686C2}" type="pres">
      <dgm:prSet presAssocID="{93636C60-9F44-4F50-B373-905BE0A5D8F9}" presName="spacer" presStyleCnt="0"/>
      <dgm:spPr/>
      <dgm:t>
        <a:bodyPr/>
        <a:lstStyle/>
        <a:p>
          <a:endParaRPr lang="en-US"/>
        </a:p>
      </dgm:t>
    </dgm:pt>
    <dgm:pt modelId="{7653516B-930E-4945-9B51-92ACE6AE1D08}" type="pres">
      <dgm:prSet presAssocID="{7B78A92C-04AB-4099-8FDC-B42922FBCCCD}" presName="parentText" presStyleLbl="node1" presStyleIdx="6" presStyleCnt="7">
        <dgm:presLayoutVars>
          <dgm:chMax val="0"/>
          <dgm:bulletEnabled val="1"/>
        </dgm:presLayoutVars>
      </dgm:prSet>
      <dgm:spPr/>
      <dgm:t>
        <a:bodyPr/>
        <a:lstStyle/>
        <a:p>
          <a:endParaRPr lang="en-US"/>
        </a:p>
      </dgm:t>
    </dgm:pt>
  </dgm:ptLst>
  <dgm:cxnLst>
    <dgm:cxn modelId="{1FEF89DC-96F7-48AC-9641-A01D4C1D3651}" type="presOf" srcId="{740CA757-3632-4C90-8F8D-2AE387A63196}" destId="{41432B63-EB8E-4F2A-8898-EC6A298770FF}" srcOrd="0" destOrd="0" presId="urn:microsoft.com/office/officeart/2005/8/layout/vList2"/>
    <dgm:cxn modelId="{D1999981-2504-49B9-AFB2-979B8DC26515}" srcId="{65F9F573-5456-43CC-8268-1133211C1ACD}" destId="{323B2296-693D-453F-B1B5-477EBE2143AA}" srcOrd="3" destOrd="0" parTransId="{CB29A3B7-7A92-4E69-856F-6E075C0421B5}" sibTransId="{1A1D048D-1FAF-411F-8FF6-FAF8AB93BB1E}"/>
    <dgm:cxn modelId="{093815F6-2BEE-482A-BD6B-5F3A289949FA}" srcId="{65F9F573-5456-43CC-8268-1133211C1ACD}" destId="{B67F4BBD-E6DD-4E1B-8F7D-A27117FBD644}" srcOrd="2" destOrd="0" parTransId="{60658D25-9F70-483F-B862-C4BC1B87DA88}" sibTransId="{504AC047-5AB8-4D21-94ED-E2DE3CD67A5C}"/>
    <dgm:cxn modelId="{F67B3AEA-A3E0-4DFC-B0A5-A30CCAC8C532}" type="presOf" srcId="{7B78A92C-04AB-4099-8FDC-B42922FBCCCD}" destId="{7653516B-930E-4945-9B51-92ACE6AE1D08}" srcOrd="0" destOrd="0" presId="urn:microsoft.com/office/officeart/2005/8/layout/vList2"/>
    <dgm:cxn modelId="{8A2172BB-0820-4E6A-BB55-C7AF243D7221}" srcId="{65F9F573-5456-43CC-8268-1133211C1ACD}" destId="{7B78A92C-04AB-4099-8FDC-B42922FBCCCD}" srcOrd="6" destOrd="0" parTransId="{42678F30-7E4D-494A-99F5-569C3DF1135C}" sibTransId="{148CC09A-B032-4925-8BDF-FCD32056A1D2}"/>
    <dgm:cxn modelId="{E216CF35-2283-4D2E-A99F-E3B16E467D39}" type="presOf" srcId="{9B1B0320-1CFF-4C37-90D5-B0E3063F746E}" destId="{62784B80-C2EA-41B8-916E-83F0EFA25B52}" srcOrd="0" destOrd="0" presId="urn:microsoft.com/office/officeart/2005/8/layout/vList2"/>
    <dgm:cxn modelId="{5D48E4D2-C2EA-4C33-BD05-629F85015A79}" srcId="{65F9F573-5456-43CC-8268-1133211C1ACD}" destId="{4221B554-BF0F-46C1-AD51-34FACE67108A}" srcOrd="1" destOrd="0" parTransId="{FF8A53FA-A6C2-4781-8120-89F73485A865}" sibTransId="{2682DD9E-A23C-47F0-8367-4F96D9DF4790}"/>
    <dgm:cxn modelId="{B29F822D-6A34-4BAC-914E-FBF2801E3E3A}" srcId="{65F9F573-5456-43CC-8268-1133211C1ACD}" destId="{FC9317E8-4F99-4C89-B341-F6B56DB74DC3}" srcOrd="4" destOrd="0" parTransId="{5457C61E-0BE3-4BD8-931E-5B7FFA7C946D}" sibTransId="{A4AEB7AA-D276-426F-812A-1D33F32D9789}"/>
    <dgm:cxn modelId="{5BA841AD-68D0-4F4F-A229-22D60829D45D}" type="presOf" srcId="{FC9317E8-4F99-4C89-B341-F6B56DB74DC3}" destId="{2C0EDD10-DA3D-45BB-BED7-57017749E7AB}" srcOrd="0" destOrd="0" presId="urn:microsoft.com/office/officeart/2005/8/layout/vList2"/>
    <dgm:cxn modelId="{F0C614D2-2D73-46CC-A241-64A4CB3D5CF2}" srcId="{65F9F573-5456-43CC-8268-1133211C1ACD}" destId="{9B1B0320-1CFF-4C37-90D5-B0E3063F746E}" srcOrd="5" destOrd="0" parTransId="{E5455CD2-05DB-4AF2-AF1E-62B8962F3697}" sibTransId="{93636C60-9F44-4F50-B373-905BE0A5D8F9}"/>
    <dgm:cxn modelId="{06CEA591-A9E9-49C2-8E94-5287146A2C9E}" srcId="{65F9F573-5456-43CC-8268-1133211C1ACD}" destId="{740CA757-3632-4C90-8F8D-2AE387A63196}" srcOrd="0" destOrd="0" parTransId="{3A6BD1C1-B852-47EA-9713-A939C7B29AB4}" sibTransId="{2FB0D4A5-3272-4C40-97E1-78AF3135FAAF}"/>
    <dgm:cxn modelId="{DFF1BC9A-BA7C-4655-83C3-2AF405886A96}" type="presOf" srcId="{65F9F573-5456-43CC-8268-1133211C1ACD}" destId="{081196CC-F659-4F35-B268-5F8B251F5A26}" srcOrd="0" destOrd="0" presId="urn:microsoft.com/office/officeart/2005/8/layout/vList2"/>
    <dgm:cxn modelId="{E4A227D4-BE27-489E-8A94-B72321526A5E}" type="presOf" srcId="{B67F4BBD-E6DD-4E1B-8F7D-A27117FBD644}" destId="{F24F2FB9-37FA-481E-9D32-C0FDC510228E}" srcOrd="0" destOrd="0" presId="urn:microsoft.com/office/officeart/2005/8/layout/vList2"/>
    <dgm:cxn modelId="{EBA827CB-7E1A-4E3E-B285-EF31EE5CE826}" type="presOf" srcId="{323B2296-693D-453F-B1B5-477EBE2143AA}" destId="{71AF4206-2C89-43BE-808E-808DECF002BE}" srcOrd="0" destOrd="0" presId="urn:microsoft.com/office/officeart/2005/8/layout/vList2"/>
    <dgm:cxn modelId="{B81B9B4C-A92C-42B5-A405-9A06310001F7}" type="presOf" srcId="{4221B554-BF0F-46C1-AD51-34FACE67108A}" destId="{8E5480DA-43D8-4E25-A4CB-917BFCF279B2}" srcOrd="0" destOrd="0" presId="urn:microsoft.com/office/officeart/2005/8/layout/vList2"/>
    <dgm:cxn modelId="{18DF21D3-1B7D-428D-8D99-D85DF2F2D064}" type="presParOf" srcId="{081196CC-F659-4F35-B268-5F8B251F5A26}" destId="{41432B63-EB8E-4F2A-8898-EC6A298770FF}" srcOrd="0" destOrd="0" presId="urn:microsoft.com/office/officeart/2005/8/layout/vList2"/>
    <dgm:cxn modelId="{BB96D755-1506-4789-A86E-06B7877790F5}" type="presParOf" srcId="{081196CC-F659-4F35-B268-5F8B251F5A26}" destId="{EEFBB61B-794E-4BF2-A601-8F8F3F3B845D}" srcOrd="1" destOrd="0" presId="urn:microsoft.com/office/officeart/2005/8/layout/vList2"/>
    <dgm:cxn modelId="{F116DD6A-505D-4AD8-A0DA-2EF042489E38}" type="presParOf" srcId="{081196CC-F659-4F35-B268-5F8B251F5A26}" destId="{8E5480DA-43D8-4E25-A4CB-917BFCF279B2}" srcOrd="2" destOrd="0" presId="urn:microsoft.com/office/officeart/2005/8/layout/vList2"/>
    <dgm:cxn modelId="{932C4C0A-6277-4E16-8C81-E5AB83E41E2A}" type="presParOf" srcId="{081196CC-F659-4F35-B268-5F8B251F5A26}" destId="{AF03352F-FE71-47D6-A2D6-FA95FFA2B28E}" srcOrd="3" destOrd="0" presId="urn:microsoft.com/office/officeart/2005/8/layout/vList2"/>
    <dgm:cxn modelId="{65713846-81AE-4325-9F8A-F57D3C022268}" type="presParOf" srcId="{081196CC-F659-4F35-B268-5F8B251F5A26}" destId="{F24F2FB9-37FA-481E-9D32-C0FDC510228E}" srcOrd="4" destOrd="0" presId="urn:microsoft.com/office/officeart/2005/8/layout/vList2"/>
    <dgm:cxn modelId="{8452EACF-64EF-42B4-B5E2-BF6CFA981D54}" type="presParOf" srcId="{081196CC-F659-4F35-B268-5F8B251F5A26}" destId="{3E13564C-BAC4-4ED4-90C2-CCFEE2D6972F}" srcOrd="5" destOrd="0" presId="urn:microsoft.com/office/officeart/2005/8/layout/vList2"/>
    <dgm:cxn modelId="{0ABE41D3-6F74-481F-B7FB-DEF4620070DD}" type="presParOf" srcId="{081196CC-F659-4F35-B268-5F8B251F5A26}" destId="{71AF4206-2C89-43BE-808E-808DECF002BE}" srcOrd="6" destOrd="0" presId="urn:microsoft.com/office/officeart/2005/8/layout/vList2"/>
    <dgm:cxn modelId="{1CC6D937-430B-4F04-94EF-C3862B524480}" type="presParOf" srcId="{081196CC-F659-4F35-B268-5F8B251F5A26}" destId="{392372D9-87E4-4F8C-B4F3-040C7FD08B53}" srcOrd="7" destOrd="0" presId="urn:microsoft.com/office/officeart/2005/8/layout/vList2"/>
    <dgm:cxn modelId="{84287263-BADF-492C-A925-F98A4CC636B1}" type="presParOf" srcId="{081196CC-F659-4F35-B268-5F8B251F5A26}" destId="{2C0EDD10-DA3D-45BB-BED7-57017749E7AB}" srcOrd="8" destOrd="0" presId="urn:microsoft.com/office/officeart/2005/8/layout/vList2"/>
    <dgm:cxn modelId="{8370551E-5EB0-4AFD-99DF-C6EE6C706373}" type="presParOf" srcId="{081196CC-F659-4F35-B268-5F8B251F5A26}" destId="{51129ACF-6038-4DBA-9D31-1578416BB7FB}" srcOrd="9" destOrd="0" presId="urn:microsoft.com/office/officeart/2005/8/layout/vList2"/>
    <dgm:cxn modelId="{06EF7281-0E0E-4BFA-AB64-79D01AA0E4E5}" type="presParOf" srcId="{081196CC-F659-4F35-B268-5F8B251F5A26}" destId="{62784B80-C2EA-41B8-916E-83F0EFA25B52}" srcOrd="10" destOrd="0" presId="urn:microsoft.com/office/officeart/2005/8/layout/vList2"/>
    <dgm:cxn modelId="{25969C52-C758-4288-8B78-092C74E08EA6}" type="presParOf" srcId="{081196CC-F659-4F35-B268-5F8B251F5A26}" destId="{0D7D6F8B-BBFD-4875-B24D-07FFBEE686C2}" srcOrd="11" destOrd="0" presId="urn:microsoft.com/office/officeart/2005/8/layout/vList2"/>
    <dgm:cxn modelId="{F26D3070-1222-4E41-A336-B39E0CB09DC4}" type="presParOf" srcId="{081196CC-F659-4F35-B268-5F8B251F5A26}" destId="{7653516B-930E-4945-9B51-92ACE6AE1D08}" srcOrd="12"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3B19874-8AA4-4D4C-AFBE-87E249DCA88B}" type="doc">
      <dgm:prSet loTypeId="urn:microsoft.com/office/officeart/2005/8/layout/vList5" loCatId="list" qsTypeId="urn:microsoft.com/office/officeart/2005/8/quickstyle/simple3" qsCatId="simple" csTypeId="urn:microsoft.com/office/officeart/2005/8/colors/accent6_2" csCatId="accent6" phldr="1"/>
      <dgm:spPr/>
      <dgm:t>
        <a:bodyPr/>
        <a:lstStyle/>
        <a:p>
          <a:endParaRPr lang="en-US"/>
        </a:p>
      </dgm:t>
    </dgm:pt>
    <dgm:pt modelId="{016A5427-BFEE-4C12-B750-087F92EBB94D}">
      <dgm:prSet phldrT="[Text]"/>
      <dgm:spPr/>
      <dgm:t>
        <a:bodyPr/>
        <a:lstStyle/>
        <a:p>
          <a:r>
            <a:rPr lang="en-US" dirty="0" smtClean="0">
              <a:latin typeface="+mn-lt"/>
              <a:cs typeface="Times New Roman" panose="02020603050405020304" pitchFamily="18" charset="0"/>
            </a:rPr>
            <a:t>0-13</a:t>
          </a:r>
          <a:endParaRPr lang="en-US" dirty="0">
            <a:latin typeface="+mn-lt"/>
          </a:endParaRPr>
        </a:p>
      </dgm:t>
    </dgm:pt>
    <dgm:pt modelId="{249C490C-862B-41E5-88A1-F07DD59F8B66}" type="parTrans" cxnId="{D37417B5-9F16-4BB8-917C-8CECE2010CC5}">
      <dgm:prSet/>
      <dgm:spPr/>
      <dgm:t>
        <a:bodyPr/>
        <a:lstStyle/>
        <a:p>
          <a:endParaRPr lang="en-US">
            <a:latin typeface="+mn-lt"/>
          </a:endParaRPr>
        </a:p>
      </dgm:t>
    </dgm:pt>
    <dgm:pt modelId="{3FADE20E-F07A-4A42-A386-FE6CEDB9B583}" type="sibTrans" cxnId="{D37417B5-9F16-4BB8-917C-8CECE2010CC5}">
      <dgm:prSet/>
      <dgm:spPr/>
      <dgm:t>
        <a:bodyPr/>
        <a:lstStyle/>
        <a:p>
          <a:endParaRPr lang="en-US">
            <a:latin typeface="+mn-lt"/>
          </a:endParaRPr>
        </a:p>
      </dgm:t>
    </dgm:pt>
    <dgm:pt modelId="{B8F33B55-58E2-4B70-945D-8CA8EDFB869C}">
      <dgm:prSet/>
      <dgm:spPr/>
      <dgm:t>
        <a:bodyPr/>
        <a:lstStyle/>
        <a:p>
          <a:r>
            <a:rPr lang="en-US" dirty="0" smtClean="0">
              <a:latin typeface="+mn-lt"/>
              <a:cs typeface="Times New Roman" panose="02020603050405020304" pitchFamily="18" charset="0"/>
            </a:rPr>
            <a:t>14-26</a:t>
          </a:r>
          <a:endParaRPr lang="en-US" dirty="0">
            <a:latin typeface="+mn-lt"/>
            <a:cs typeface="Times New Roman" panose="02020603050405020304" pitchFamily="18" charset="0"/>
          </a:endParaRPr>
        </a:p>
      </dgm:t>
    </dgm:pt>
    <dgm:pt modelId="{FB5C9B14-1996-4049-9BBE-918949C78D52}" type="parTrans" cxnId="{AC30C559-ECBC-4036-85C4-5DD518A50074}">
      <dgm:prSet/>
      <dgm:spPr/>
      <dgm:t>
        <a:bodyPr/>
        <a:lstStyle/>
        <a:p>
          <a:endParaRPr lang="en-US">
            <a:latin typeface="+mn-lt"/>
          </a:endParaRPr>
        </a:p>
      </dgm:t>
    </dgm:pt>
    <dgm:pt modelId="{559BD474-E707-49EF-AD9E-F89B011CEBE3}" type="sibTrans" cxnId="{AC30C559-ECBC-4036-85C4-5DD518A50074}">
      <dgm:prSet/>
      <dgm:spPr/>
      <dgm:t>
        <a:bodyPr/>
        <a:lstStyle/>
        <a:p>
          <a:endParaRPr lang="en-US">
            <a:latin typeface="+mn-lt"/>
          </a:endParaRPr>
        </a:p>
      </dgm:t>
    </dgm:pt>
    <dgm:pt modelId="{DA6579E2-0398-48A9-B3C5-16BC056DB750}">
      <dgm:prSet/>
      <dgm:spPr/>
      <dgm:t>
        <a:bodyPr/>
        <a:lstStyle/>
        <a:p>
          <a:r>
            <a:rPr lang="en-US" dirty="0" smtClean="0">
              <a:latin typeface="+mn-lt"/>
              <a:cs typeface="Times New Roman" panose="02020603050405020304" pitchFamily="18" charset="0"/>
            </a:rPr>
            <a:t>27-40</a:t>
          </a:r>
          <a:endParaRPr lang="en-US" dirty="0">
            <a:latin typeface="+mn-lt"/>
            <a:cs typeface="Times New Roman" panose="02020603050405020304" pitchFamily="18" charset="0"/>
          </a:endParaRPr>
        </a:p>
      </dgm:t>
    </dgm:pt>
    <dgm:pt modelId="{90FA3AA7-9A7E-47F2-B085-C36B0D9B9A83}" type="parTrans" cxnId="{F57703BA-D4AC-4193-ABBC-3B714DB78E91}">
      <dgm:prSet/>
      <dgm:spPr/>
      <dgm:t>
        <a:bodyPr/>
        <a:lstStyle/>
        <a:p>
          <a:endParaRPr lang="en-US">
            <a:latin typeface="+mn-lt"/>
          </a:endParaRPr>
        </a:p>
      </dgm:t>
    </dgm:pt>
    <dgm:pt modelId="{B5B4599E-EEB3-4884-8733-8FC1F007E889}" type="sibTrans" cxnId="{F57703BA-D4AC-4193-ABBC-3B714DB78E91}">
      <dgm:prSet/>
      <dgm:spPr/>
      <dgm:t>
        <a:bodyPr/>
        <a:lstStyle/>
        <a:p>
          <a:endParaRPr lang="en-US">
            <a:latin typeface="+mn-lt"/>
          </a:endParaRPr>
        </a:p>
      </dgm:t>
    </dgm:pt>
    <dgm:pt modelId="{2FCA5A3F-3184-48C8-9001-59817B062800}">
      <dgm:prSet/>
      <dgm:spPr/>
      <dgm:t>
        <a:bodyPr/>
        <a:lstStyle/>
        <a:p>
          <a:r>
            <a:rPr lang="en-US" dirty="0" smtClean="0">
              <a:latin typeface="+mn-lt"/>
            </a:rPr>
            <a:t>https://www.bemindfulonline.com/test-your-stress</a:t>
          </a:r>
          <a:endParaRPr lang="en-US" dirty="0">
            <a:latin typeface="+mn-lt"/>
          </a:endParaRPr>
        </a:p>
      </dgm:t>
    </dgm:pt>
    <dgm:pt modelId="{F4EBCC53-08EA-4396-9147-4C8EED74BD5D}" type="parTrans" cxnId="{64D49FB1-4A4B-4103-AC74-C984B3863D52}">
      <dgm:prSet/>
      <dgm:spPr/>
      <dgm:t>
        <a:bodyPr/>
        <a:lstStyle/>
        <a:p>
          <a:endParaRPr lang="en-US">
            <a:latin typeface="+mn-lt"/>
          </a:endParaRPr>
        </a:p>
      </dgm:t>
    </dgm:pt>
    <dgm:pt modelId="{F9C1DD40-CA6C-4F85-B082-F42D0FCE8D4E}" type="sibTrans" cxnId="{64D49FB1-4A4B-4103-AC74-C984B3863D52}">
      <dgm:prSet/>
      <dgm:spPr/>
      <dgm:t>
        <a:bodyPr/>
        <a:lstStyle/>
        <a:p>
          <a:endParaRPr lang="en-US">
            <a:latin typeface="+mn-lt"/>
          </a:endParaRPr>
        </a:p>
      </dgm:t>
    </dgm:pt>
    <dgm:pt modelId="{78BCB185-87F7-4945-9F13-B82D12FA3A53}">
      <dgm:prSet phldrT="[Text]"/>
      <dgm:spPr/>
      <dgm:t>
        <a:bodyPr/>
        <a:lstStyle/>
        <a:p>
          <a:r>
            <a:rPr lang="en-US" dirty="0" smtClean="0">
              <a:latin typeface="+mn-lt"/>
              <a:cs typeface="Times New Roman" panose="02020603050405020304" pitchFamily="18" charset="0"/>
            </a:rPr>
            <a:t>Low Stress</a:t>
          </a:r>
          <a:endParaRPr lang="en-US" dirty="0">
            <a:latin typeface="+mn-lt"/>
          </a:endParaRPr>
        </a:p>
      </dgm:t>
    </dgm:pt>
    <dgm:pt modelId="{17B6D283-45F1-41F0-8F36-F645EDDD0887}" type="parTrans" cxnId="{7B024671-AA74-4FAF-9E48-4C37074B9643}">
      <dgm:prSet/>
      <dgm:spPr/>
      <dgm:t>
        <a:bodyPr/>
        <a:lstStyle/>
        <a:p>
          <a:endParaRPr lang="en-US">
            <a:latin typeface="+mn-lt"/>
          </a:endParaRPr>
        </a:p>
      </dgm:t>
    </dgm:pt>
    <dgm:pt modelId="{61EC623A-C4F6-4EFE-9527-5376FD14AD7D}" type="sibTrans" cxnId="{7B024671-AA74-4FAF-9E48-4C37074B9643}">
      <dgm:prSet/>
      <dgm:spPr/>
      <dgm:t>
        <a:bodyPr/>
        <a:lstStyle/>
        <a:p>
          <a:endParaRPr lang="en-US">
            <a:latin typeface="+mn-lt"/>
          </a:endParaRPr>
        </a:p>
      </dgm:t>
    </dgm:pt>
    <dgm:pt modelId="{4F2EE21F-F684-43B1-B8FD-91A40CF4E7D7}">
      <dgm:prSet/>
      <dgm:spPr/>
      <dgm:t>
        <a:bodyPr/>
        <a:lstStyle/>
        <a:p>
          <a:r>
            <a:rPr lang="en-US" dirty="0" smtClean="0">
              <a:latin typeface="+mn-lt"/>
              <a:cs typeface="Times New Roman" panose="02020603050405020304" pitchFamily="18" charset="0"/>
            </a:rPr>
            <a:t>Moderate Stress</a:t>
          </a:r>
          <a:endParaRPr lang="en-US" dirty="0">
            <a:latin typeface="+mn-lt"/>
            <a:cs typeface="Times New Roman" panose="02020603050405020304" pitchFamily="18" charset="0"/>
          </a:endParaRPr>
        </a:p>
      </dgm:t>
    </dgm:pt>
    <dgm:pt modelId="{4B65A180-CC5E-466F-BE84-299C0513BCA3}" type="parTrans" cxnId="{4D6207AB-37E1-4377-818F-B08F95C600EE}">
      <dgm:prSet/>
      <dgm:spPr/>
      <dgm:t>
        <a:bodyPr/>
        <a:lstStyle/>
        <a:p>
          <a:endParaRPr lang="en-US">
            <a:latin typeface="+mn-lt"/>
          </a:endParaRPr>
        </a:p>
      </dgm:t>
    </dgm:pt>
    <dgm:pt modelId="{67ED4AEB-5C92-4E5C-A704-C1CFC0F8FF1B}" type="sibTrans" cxnId="{4D6207AB-37E1-4377-818F-B08F95C600EE}">
      <dgm:prSet/>
      <dgm:spPr/>
      <dgm:t>
        <a:bodyPr/>
        <a:lstStyle/>
        <a:p>
          <a:endParaRPr lang="en-US">
            <a:latin typeface="+mn-lt"/>
          </a:endParaRPr>
        </a:p>
      </dgm:t>
    </dgm:pt>
    <dgm:pt modelId="{D0948488-97C2-469A-9696-21F05A1A6051}">
      <dgm:prSet/>
      <dgm:spPr/>
      <dgm:t>
        <a:bodyPr/>
        <a:lstStyle/>
        <a:p>
          <a:r>
            <a:rPr lang="en-US" dirty="0" smtClean="0">
              <a:latin typeface="+mn-lt"/>
              <a:cs typeface="Times New Roman" panose="02020603050405020304" pitchFamily="18" charset="0"/>
            </a:rPr>
            <a:t>High Perceived Stress</a:t>
          </a:r>
          <a:endParaRPr lang="en-US" dirty="0">
            <a:latin typeface="+mn-lt"/>
            <a:cs typeface="Times New Roman" panose="02020603050405020304" pitchFamily="18" charset="0"/>
          </a:endParaRPr>
        </a:p>
      </dgm:t>
    </dgm:pt>
    <dgm:pt modelId="{47AB6EB3-AB73-484A-A919-A375FD1D2ABC}" type="parTrans" cxnId="{06B82903-6F84-463B-BA42-FC9A2DC94F44}">
      <dgm:prSet/>
      <dgm:spPr/>
      <dgm:t>
        <a:bodyPr/>
        <a:lstStyle/>
        <a:p>
          <a:endParaRPr lang="en-US">
            <a:latin typeface="+mn-lt"/>
          </a:endParaRPr>
        </a:p>
      </dgm:t>
    </dgm:pt>
    <dgm:pt modelId="{7DF2A93C-4C06-457C-B3B7-F0D796BC06B6}" type="sibTrans" cxnId="{06B82903-6F84-463B-BA42-FC9A2DC94F44}">
      <dgm:prSet/>
      <dgm:spPr/>
      <dgm:t>
        <a:bodyPr/>
        <a:lstStyle/>
        <a:p>
          <a:endParaRPr lang="en-US">
            <a:latin typeface="+mn-lt"/>
          </a:endParaRPr>
        </a:p>
      </dgm:t>
    </dgm:pt>
    <dgm:pt modelId="{F2C18C79-E831-4BA5-9288-2EF06A0ADD99}" type="pres">
      <dgm:prSet presAssocID="{E3B19874-8AA4-4D4C-AFBE-87E249DCA88B}" presName="Name0" presStyleCnt="0">
        <dgm:presLayoutVars>
          <dgm:dir/>
          <dgm:animLvl val="lvl"/>
          <dgm:resizeHandles val="exact"/>
        </dgm:presLayoutVars>
      </dgm:prSet>
      <dgm:spPr/>
      <dgm:t>
        <a:bodyPr/>
        <a:lstStyle/>
        <a:p>
          <a:endParaRPr lang="en-US"/>
        </a:p>
      </dgm:t>
    </dgm:pt>
    <dgm:pt modelId="{6D6A792E-4C3E-410D-A809-7966A5C6A579}" type="pres">
      <dgm:prSet presAssocID="{016A5427-BFEE-4C12-B750-087F92EBB94D}" presName="linNode" presStyleCnt="0"/>
      <dgm:spPr/>
      <dgm:t>
        <a:bodyPr/>
        <a:lstStyle/>
        <a:p>
          <a:endParaRPr lang="en-US"/>
        </a:p>
      </dgm:t>
    </dgm:pt>
    <dgm:pt modelId="{1A3081C1-71E5-4524-9A52-10D17FD06094}" type="pres">
      <dgm:prSet presAssocID="{016A5427-BFEE-4C12-B750-087F92EBB94D}" presName="parentText" presStyleLbl="node1" presStyleIdx="0" presStyleCnt="4">
        <dgm:presLayoutVars>
          <dgm:chMax val="1"/>
          <dgm:bulletEnabled val="1"/>
        </dgm:presLayoutVars>
      </dgm:prSet>
      <dgm:spPr/>
      <dgm:t>
        <a:bodyPr/>
        <a:lstStyle/>
        <a:p>
          <a:endParaRPr lang="en-US"/>
        </a:p>
      </dgm:t>
    </dgm:pt>
    <dgm:pt modelId="{30EE3B20-994A-4100-AAED-09C81A89A77F}" type="pres">
      <dgm:prSet presAssocID="{016A5427-BFEE-4C12-B750-087F92EBB94D}" presName="descendantText" presStyleLbl="alignAccFollowNode1" presStyleIdx="0" presStyleCnt="3">
        <dgm:presLayoutVars>
          <dgm:bulletEnabled val="1"/>
        </dgm:presLayoutVars>
      </dgm:prSet>
      <dgm:spPr/>
      <dgm:t>
        <a:bodyPr/>
        <a:lstStyle/>
        <a:p>
          <a:endParaRPr lang="en-US"/>
        </a:p>
      </dgm:t>
    </dgm:pt>
    <dgm:pt modelId="{DA172DAE-9A89-4FB3-BB15-82846E015795}" type="pres">
      <dgm:prSet presAssocID="{3FADE20E-F07A-4A42-A386-FE6CEDB9B583}" presName="sp" presStyleCnt="0"/>
      <dgm:spPr/>
      <dgm:t>
        <a:bodyPr/>
        <a:lstStyle/>
        <a:p>
          <a:endParaRPr lang="en-US"/>
        </a:p>
      </dgm:t>
    </dgm:pt>
    <dgm:pt modelId="{D428CA59-BFBC-4E60-BBF0-36638B76AF3E}" type="pres">
      <dgm:prSet presAssocID="{B8F33B55-58E2-4B70-945D-8CA8EDFB869C}" presName="linNode" presStyleCnt="0"/>
      <dgm:spPr/>
      <dgm:t>
        <a:bodyPr/>
        <a:lstStyle/>
        <a:p>
          <a:endParaRPr lang="en-US"/>
        </a:p>
      </dgm:t>
    </dgm:pt>
    <dgm:pt modelId="{5BE38578-D81B-44C5-AAA3-44BAA6B43929}" type="pres">
      <dgm:prSet presAssocID="{B8F33B55-58E2-4B70-945D-8CA8EDFB869C}" presName="parentText" presStyleLbl="node1" presStyleIdx="1" presStyleCnt="4">
        <dgm:presLayoutVars>
          <dgm:chMax val="1"/>
          <dgm:bulletEnabled val="1"/>
        </dgm:presLayoutVars>
      </dgm:prSet>
      <dgm:spPr/>
      <dgm:t>
        <a:bodyPr/>
        <a:lstStyle/>
        <a:p>
          <a:endParaRPr lang="en-US"/>
        </a:p>
      </dgm:t>
    </dgm:pt>
    <dgm:pt modelId="{A0587061-76D3-420B-B6A2-ECEBED8D7B68}" type="pres">
      <dgm:prSet presAssocID="{B8F33B55-58E2-4B70-945D-8CA8EDFB869C}" presName="descendantText" presStyleLbl="alignAccFollowNode1" presStyleIdx="1" presStyleCnt="3">
        <dgm:presLayoutVars>
          <dgm:bulletEnabled val="1"/>
        </dgm:presLayoutVars>
      </dgm:prSet>
      <dgm:spPr/>
      <dgm:t>
        <a:bodyPr/>
        <a:lstStyle/>
        <a:p>
          <a:endParaRPr lang="en-US"/>
        </a:p>
      </dgm:t>
    </dgm:pt>
    <dgm:pt modelId="{BE6E2A7B-3E86-4AEE-B52E-9434121FD1FE}" type="pres">
      <dgm:prSet presAssocID="{559BD474-E707-49EF-AD9E-F89B011CEBE3}" presName="sp" presStyleCnt="0"/>
      <dgm:spPr/>
      <dgm:t>
        <a:bodyPr/>
        <a:lstStyle/>
        <a:p>
          <a:endParaRPr lang="en-US"/>
        </a:p>
      </dgm:t>
    </dgm:pt>
    <dgm:pt modelId="{07CEF300-BDA6-4A9D-B1C6-9441D18F9B3C}" type="pres">
      <dgm:prSet presAssocID="{DA6579E2-0398-48A9-B3C5-16BC056DB750}" presName="linNode" presStyleCnt="0"/>
      <dgm:spPr/>
      <dgm:t>
        <a:bodyPr/>
        <a:lstStyle/>
        <a:p>
          <a:endParaRPr lang="en-US"/>
        </a:p>
      </dgm:t>
    </dgm:pt>
    <dgm:pt modelId="{EDBF6ADF-78FE-431F-876D-9EA76F9C614A}" type="pres">
      <dgm:prSet presAssocID="{DA6579E2-0398-48A9-B3C5-16BC056DB750}" presName="parentText" presStyleLbl="node1" presStyleIdx="2" presStyleCnt="4">
        <dgm:presLayoutVars>
          <dgm:chMax val="1"/>
          <dgm:bulletEnabled val="1"/>
        </dgm:presLayoutVars>
      </dgm:prSet>
      <dgm:spPr/>
      <dgm:t>
        <a:bodyPr/>
        <a:lstStyle/>
        <a:p>
          <a:endParaRPr lang="en-US"/>
        </a:p>
      </dgm:t>
    </dgm:pt>
    <dgm:pt modelId="{6EF34FFC-C83D-4065-B935-56AF2B55E853}" type="pres">
      <dgm:prSet presAssocID="{DA6579E2-0398-48A9-B3C5-16BC056DB750}" presName="descendantText" presStyleLbl="alignAccFollowNode1" presStyleIdx="2" presStyleCnt="3">
        <dgm:presLayoutVars>
          <dgm:bulletEnabled val="1"/>
        </dgm:presLayoutVars>
      </dgm:prSet>
      <dgm:spPr/>
      <dgm:t>
        <a:bodyPr/>
        <a:lstStyle/>
        <a:p>
          <a:endParaRPr lang="en-US"/>
        </a:p>
      </dgm:t>
    </dgm:pt>
    <dgm:pt modelId="{A3BB8E27-C141-4AD1-95F4-BBB588CF5B2D}" type="pres">
      <dgm:prSet presAssocID="{B5B4599E-EEB3-4884-8733-8FC1F007E889}" presName="sp" presStyleCnt="0"/>
      <dgm:spPr/>
      <dgm:t>
        <a:bodyPr/>
        <a:lstStyle/>
        <a:p>
          <a:endParaRPr lang="en-US"/>
        </a:p>
      </dgm:t>
    </dgm:pt>
    <dgm:pt modelId="{54186540-DDF6-49FD-92FB-DA80181677D3}" type="pres">
      <dgm:prSet presAssocID="{2FCA5A3F-3184-48C8-9001-59817B062800}" presName="linNode" presStyleCnt="0"/>
      <dgm:spPr/>
      <dgm:t>
        <a:bodyPr/>
        <a:lstStyle/>
        <a:p>
          <a:endParaRPr lang="en-US"/>
        </a:p>
      </dgm:t>
    </dgm:pt>
    <dgm:pt modelId="{A92C3BC3-E51E-4CA4-AD73-013782920CB9}" type="pres">
      <dgm:prSet presAssocID="{2FCA5A3F-3184-48C8-9001-59817B062800}" presName="parentText" presStyleLbl="node1" presStyleIdx="3" presStyleCnt="4" custScaleX="277778">
        <dgm:presLayoutVars>
          <dgm:chMax val="1"/>
          <dgm:bulletEnabled val="1"/>
        </dgm:presLayoutVars>
      </dgm:prSet>
      <dgm:spPr/>
      <dgm:t>
        <a:bodyPr/>
        <a:lstStyle/>
        <a:p>
          <a:endParaRPr lang="en-US"/>
        </a:p>
      </dgm:t>
    </dgm:pt>
  </dgm:ptLst>
  <dgm:cxnLst>
    <dgm:cxn modelId="{D0230B03-54EE-4502-B554-73DC6CB69F44}" type="presOf" srcId="{DA6579E2-0398-48A9-B3C5-16BC056DB750}" destId="{EDBF6ADF-78FE-431F-876D-9EA76F9C614A}" srcOrd="0" destOrd="0" presId="urn:microsoft.com/office/officeart/2005/8/layout/vList5"/>
    <dgm:cxn modelId="{2C8F74EA-D235-4EB9-8346-237569C3D4F2}" type="presOf" srcId="{B8F33B55-58E2-4B70-945D-8CA8EDFB869C}" destId="{5BE38578-D81B-44C5-AAA3-44BAA6B43929}" srcOrd="0" destOrd="0" presId="urn:microsoft.com/office/officeart/2005/8/layout/vList5"/>
    <dgm:cxn modelId="{06B82903-6F84-463B-BA42-FC9A2DC94F44}" srcId="{DA6579E2-0398-48A9-B3C5-16BC056DB750}" destId="{D0948488-97C2-469A-9696-21F05A1A6051}" srcOrd="0" destOrd="0" parTransId="{47AB6EB3-AB73-484A-A919-A375FD1D2ABC}" sibTransId="{7DF2A93C-4C06-457C-B3B7-F0D796BC06B6}"/>
    <dgm:cxn modelId="{589573B0-6372-437B-8BFB-C7409D4DEAA1}" type="presOf" srcId="{78BCB185-87F7-4945-9F13-B82D12FA3A53}" destId="{30EE3B20-994A-4100-AAED-09C81A89A77F}" srcOrd="0" destOrd="0" presId="urn:microsoft.com/office/officeart/2005/8/layout/vList5"/>
    <dgm:cxn modelId="{AC30C559-ECBC-4036-85C4-5DD518A50074}" srcId="{E3B19874-8AA4-4D4C-AFBE-87E249DCA88B}" destId="{B8F33B55-58E2-4B70-945D-8CA8EDFB869C}" srcOrd="1" destOrd="0" parTransId="{FB5C9B14-1996-4049-9BBE-918949C78D52}" sibTransId="{559BD474-E707-49EF-AD9E-F89B011CEBE3}"/>
    <dgm:cxn modelId="{2B36A7DD-5FA3-4DD4-B588-F332A5678FB8}" type="presOf" srcId="{E3B19874-8AA4-4D4C-AFBE-87E249DCA88B}" destId="{F2C18C79-E831-4BA5-9288-2EF06A0ADD99}" srcOrd="0" destOrd="0" presId="urn:microsoft.com/office/officeart/2005/8/layout/vList5"/>
    <dgm:cxn modelId="{EA249414-5A44-4375-AF2C-55A89E82F17B}" type="presOf" srcId="{4F2EE21F-F684-43B1-B8FD-91A40CF4E7D7}" destId="{A0587061-76D3-420B-B6A2-ECEBED8D7B68}" srcOrd="0" destOrd="0" presId="urn:microsoft.com/office/officeart/2005/8/layout/vList5"/>
    <dgm:cxn modelId="{D2DC226F-858E-478A-AC8D-500B463FCDBA}" type="presOf" srcId="{2FCA5A3F-3184-48C8-9001-59817B062800}" destId="{A92C3BC3-E51E-4CA4-AD73-013782920CB9}" srcOrd="0" destOrd="0" presId="urn:microsoft.com/office/officeart/2005/8/layout/vList5"/>
    <dgm:cxn modelId="{4D6207AB-37E1-4377-818F-B08F95C600EE}" srcId="{B8F33B55-58E2-4B70-945D-8CA8EDFB869C}" destId="{4F2EE21F-F684-43B1-B8FD-91A40CF4E7D7}" srcOrd="0" destOrd="0" parTransId="{4B65A180-CC5E-466F-BE84-299C0513BCA3}" sibTransId="{67ED4AEB-5C92-4E5C-A704-C1CFC0F8FF1B}"/>
    <dgm:cxn modelId="{8A8E71E1-C1B9-4CCE-BA75-3F140F09A2D7}" type="presOf" srcId="{016A5427-BFEE-4C12-B750-087F92EBB94D}" destId="{1A3081C1-71E5-4524-9A52-10D17FD06094}" srcOrd="0" destOrd="0" presId="urn:microsoft.com/office/officeart/2005/8/layout/vList5"/>
    <dgm:cxn modelId="{7B024671-AA74-4FAF-9E48-4C37074B9643}" srcId="{016A5427-BFEE-4C12-B750-087F92EBB94D}" destId="{78BCB185-87F7-4945-9F13-B82D12FA3A53}" srcOrd="0" destOrd="0" parTransId="{17B6D283-45F1-41F0-8F36-F645EDDD0887}" sibTransId="{61EC623A-C4F6-4EFE-9527-5376FD14AD7D}"/>
    <dgm:cxn modelId="{D37417B5-9F16-4BB8-917C-8CECE2010CC5}" srcId="{E3B19874-8AA4-4D4C-AFBE-87E249DCA88B}" destId="{016A5427-BFEE-4C12-B750-087F92EBB94D}" srcOrd="0" destOrd="0" parTransId="{249C490C-862B-41E5-88A1-F07DD59F8B66}" sibTransId="{3FADE20E-F07A-4A42-A386-FE6CEDB9B583}"/>
    <dgm:cxn modelId="{F57703BA-D4AC-4193-ABBC-3B714DB78E91}" srcId="{E3B19874-8AA4-4D4C-AFBE-87E249DCA88B}" destId="{DA6579E2-0398-48A9-B3C5-16BC056DB750}" srcOrd="2" destOrd="0" parTransId="{90FA3AA7-9A7E-47F2-B085-C36B0D9B9A83}" sibTransId="{B5B4599E-EEB3-4884-8733-8FC1F007E889}"/>
    <dgm:cxn modelId="{BFE38538-574D-4131-849C-73B189944FEF}" type="presOf" srcId="{D0948488-97C2-469A-9696-21F05A1A6051}" destId="{6EF34FFC-C83D-4065-B935-56AF2B55E853}" srcOrd="0" destOrd="0" presId="urn:microsoft.com/office/officeart/2005/8/layout/vList5"/>
    <dgm:cxn modelId="{64D49FB1-4A4B-4103-AC74-C984B3863D52}" srcId="{E3B19874-8AA4-4D4C-AFBE-87E249DCA88B}" destId="{2FCA5A3F-3184-48C8-9001-59817B062800}" srcOrd="3" destOrd="0" parTransId="{F4EBCC53-08EA-4396-9147-4C8EED74BD5D}" sibTransId="{F9C1DD40-CA6C-4F85-B082-F42D0FCE8D4E}"/>
    <dgm:cxn modelId="{D8443579-6C30-4380-B756-86334D1F4D7A}" type="presParOf" srcId="{F2C18C79-E831-4BA5-9288-2EF06A0ADD99}" destId="{6D6A792E-4C3E-410D-A809-7966A5C6A579}" srcOrd="0" destOrd="0" presId="urn:microsoft.com/office/officeart/2005/8/layout/vList5"/>
    <dgm:cxn modelId="{F7F94269-C332-4447-9CFD-3FC948042840}" type="presParOf" srcId="{6D6A792E-4C3E-410D-A809-7966A5C6A579}" destId="{1A3081C1-71E5-4524-9A52-10D17FD06094}" srcOrd="0" destOrd="0" presId="urn:microsoft.com/office/officeart/2005/8/layout/vList5"/>
    <dgm:cxn modelId="{9E6CA60F-7B69-4E6F-949C-C82C93292A6E}" type="presParOf" srcId="{6D6A792E-4C3E-410D-A809-7966A5C6A579}" destId="{30EE3B20-994A-4100-AAED-09C81A89A77F}" srcOrd="1" destOrd="0" presId="urn:microsoft.com/office/officeart/2005/8/layout/vList5"/>
    <dgm:cxn modelId="{1A2220D0-C70E-473B-9580-F2ED37C0479E}" type="presParOf" srcId="{F2C18C79-E831-4BA5-9288-2EF06A0ADD99}" destId="{DA172DAE-9A89-4FB3-BB15-82846E015795}" srcOrd="1" destOrd="0" presId="urn:microsoft.com/office/officeart/2005/8/layout/vList5"/>
    <dgm:cxn modelId="{6D692AF9-2792-4BDE-BD0E-71ED3DED1AA0}" type="presParOf" srcId="{F2C18C79-E831-4BA5-9288-2EF06A0ADD99}" destId="{D428CA59-BFBC-4E60-BBF0-36638B76AF3E}" srcOrd="2" destOrd="0" presId="urn:microsoft.com/office/officeart/2005/8/layout/vList5"/>
    <dgm:cxn modelId="{1FA159C9-046F-4CBF-95C4-173759FBA729}" type="presParOf" srcId="{D428CA59-BFBC-4E60-BBF0-36638B76AF3E}" destId="{5BE38578-D81B-44C5-AAA3-44BAA6B43929}" srcOrd="0" destOrd="0" presId="urn:microsoft.com/office/officeart/2005/8/layout/vList5"/>
    <dgm:cxn modelId="{30483588-7AB1-4F7D-BF9D-75E614646AE7}" type="presParOf" srcId="{D428CA59-BFBC-4E60-BBF0-36638B76AF3E}" destId="{A0587061-76D3-420B-B6A2-ECEBED8D7B68}" srcOrd="1" destOrd="0" presId="urn:microsoft.com/office/officeart/2005/8/layout/vList5"/>
    <dgm:cxn modelId="{4BF3CB68-2B68-4CA0-9A6B-7A534712276C}" type="presParOf" srcId="{F2C18C79-E831-4BA5-9288-2EF06A0ADD99}" destId="{BE6E2A7B-3E86-4AEE-B52E-9434121FD1FE}" srcOrd="3" destOrd="0" presId="urn:microsoft.com/office/officeart/2005/8/layout/vList5"/>
    <dgm:cxn modelId="{8DBAF471-7A6E-441D-BC80-58BE4800820B}" type="presParOf" srcId="{F2C18C79-E831-4BA5-9288-2EF06A0ADD99}" destId="{07CEF300-BDA6-4A9D-B1C6-9441D18F9B3C}" srcOrd="4" destOrd="0" presId="urn:microsoft.com/office/officeart/2005/8/layout/vList5"/>
    <dgm:cxn modelId="{14224E99-0192-459A-8455-3B4FB97B98A0}" type="presParOf" srcId="{07CEF300-BDA6-4A9D-B1C6-9441D18F9B3C}" destId="{EDBF6ADF-78FE-431F-876D-9EA76F9C614A}" srcOrd="0" destOrd="0" presId="urn:microsoft.com/office/officeart/2005/8/layout/vList5"/>
    <dgm:cxn modelId="{B01CB01B-6CEC-4174-A80D-6B0A624FFAE0}" type="presParOf" srcId="{07CEF300-BDA6-4A9D-B1C6-9441D18F9B3C}" destId="{6EF34FFC-C83D-4065-B935-56AF2B55E853}" srcOrd="1" destOrd="0" presId="urn:microsoft.com/office/officeart/2005/8/layout/vList5"/>
    <dgm:cxn modelId="{6B606ED9-DFD8-4A80-9483-DC4F7F4AA0E2}" type="presParOf" srcId="{F2C18C79-E831-4BA5-9288-2EF06A0ADD99}" destId="{A3BB8E27-C141-4AD1-95F4-BBB588CF5B2D}" srcOrd="5" destOrd="0" presId="urn:microsoft.com/office/officeart/2005/8/layout/vList5"/>
    <dgm:cxn modelId="{334BF935-CE50-43A5-BD26-0153BEA82106}" type="presParOf" srcId="{F2C18C79-E831-4BA5-9288-2EF06A0ADD99}" destId="{54186540-DDF6-49FD-92FB-DA80181677D3}" srcOrd="6" destOrd="0" presId="urn:microsoft.com/office/officeart/2005/8/layout/vList5"/>
    <dgm:cxn modelId="{901C7ACA-7745-47AA-A629-7C7A0F8787E1}" type="presParOf" srcId="{54186540-DDF6-49FD-92FB-DA80181677D3}" destId="{A92C3BC3-E51E-4CA4-AD73-013782920CB9}"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BC3B7FE-71B5-4EE0-8683-5CB492CE1DC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A0CB783C-2A3B-44BA-989F-2FE1E9F4F36C}">
      <dgm:prSet phldrT="[Text]"/>
      <dgm:spPr>
        <a:solidFill>
          <a:srgbClr val="CCCC00"/>
        </a:solidFill>
      </dgm:spPr>
      <dgm:t>
        <a:bodyPr/>
        <a:lstStyle/>
        <a:p>
          <a:pPr algn="ctr"/>
          <a:r>
            <a:rPr lang="en-US" dirty="0" smtClean="0">
              <a:solidFill>
                <a:schemeClr val="tx1"/>
              </a:solidFill>
              <a:latin typeface="Arial Black" panose="020B0A04020102020204" pitchFamily="34" charset="0"/>
            </a:rPr>
            <a:t>Interpretation of online test</a:t>
          </a:r>
          <a:endParaRPr lang="en-US" dirty="0">
            <a:solidFill>
              <a:schemeClr val="tx1"/>
            </a:solidFill>
            <a:latin typeface="Arial Black" panose="020B0A04020102020204" pitchFamily="34" charset="0"/>
          </a:endParaRPr>
        </a:p>
      </dgm:t>
    </dgm:pt>
    <dgm:pt modelId="{4A285129-957E-4AE3-A355-67375C4953E3}" type="parTrans" cxnId="{553464C6-2F51-4DBD-9E2C-848D3708B5A0}">
      <dgm:prSet/>
      <dgm:spPr/>
      <dgm:t>
        <a:bodyPr/>
        <a:lstStyle/>
        <a:p>
          <a:endParaRPr lang="en-US"/>
        </a:p>
      </dgm:t>
    </dgm:pt>
    <dgm:pt modelId="{98BE9805-A245-4069-A604-ABDCF53D442B}" type="sibTrans" cxnId="{553464C6-2F51-4DBD-9E2C-848D3708B5A0}">
      <dgm:prSet/>
      <dgm:spPr/>
      <dgm:t>
        <a:bodyPr/>
        <a:lstStyle/>
        <a:p>
          <a:endParaRPr lang="en-US"/>
        </a:p>
      </dgm:t>
    </dgm:pt>
    <dgm:pt modelId="{D548543A-4A2D-40A3-8DBE-927FFD5E76F4}" type="pres">
      <dgm:prSet presAssocID="{7BC3B7FE-71B5-4EE0-8683-5CB492CE1DCE}" presName="linear" presStyleCnt="0">
        <dgm:presLayoutVars>
          <dgm:animLvl val="lvl"/>
          <dgm:resizeHandles val="exact"/>
        </dgm:presLayoutVars>
      </dgm:prSet>
      <dgm:spPr/>
      <dgm:t>
        <a:bodyPr/>
        <a:lstStyle/>
        <a:p>
          <a:endParaRPr lang="en-US"/>
        </a:p>
      </dgm:t>
    </dgm:pt>
    <dgm:pt modelId="{269F2B88-15B7-4AD9-9208-D382599243EC}" type="pres">
      <dgm:prSet presAssocID="{A0CB783C-2A3B-44BA-989F-2FE1E9F4F36C}" presName="parentText" presStyleLbl="node1" presStyleIdx="0" presStyleCnt="1">
        <dgm:presLayoutVars>
          <dgm:chMax val="0"/>
          <dgm:bulletEnabled val="1"/>
        </dgm:presLayoutVars>
      </dgm:prSet>
      <dgm:spPr/>
      <dgm:t>
        <a:bodyPr/>
        <a:lstStyle/>
        <a:p>
          <a:endParaRPr lang="en-US"/>
        </a:p>
      </dgm:t>
    </dgm:pt>
  </dgm:ptLst>
  <dgm:cxnLst>
    <dgm:cxn modelId="{DFD6C718-4429-44FD-97F8-E4144C2003E0}" type="presOf" srcId="{7BC3B7FE-71B5-4EE0-8683-5CB492CE1DCE}" destId="{D548543A-4A2D-40A3-8DBE-927FFD5E76F4}" srcOrd="0" destOrd="0" presId="urn:microsoft.com/office/officeart/2005/8/layout/vList2"/>
    <dgm:cxn modelId="{86C7602D-3D7E-466D-8210-E7D2F2502B0A}" type="presOf" srcId="{A0CB783C-2A3B-44BA-989F-2FE1E9F4F36C}" destId="{269F2B88-15B7-4AD9-9208-D382599243EC}" srcOrd="0" destOrd="0" presId="urn:microsoft.com/office/officeart/2005/8/layout/vList2"/>
    <dgm:cxn modelId="{553464C6-2F51-4DBD-9E2C-848D3708B5A0}" srcId="{7BC3B7FE-71B5-4EE0-8683-5CB492CE1DCE}" destId="{A0CB783C-2A3B-44BA-989F-2FE1E9F4F36C}" srcOrd="0" destOrd="0" parTransId="{4A285129-957E-4AE3-A355-67375C4953E3}" sibTransId="{98BE9805-A245-4069-A604-ABDCF53D442B}"/>
    <dgm:cxn modelId="{A6598BC1-C69A-4014-B645-BE990841313C}" type="presParOf" srcId="{D548543A-4A2D-40A3-8DBE-927FFD5E76F4}" destId="{269F2B88-15B7-4AD9-9208-D382599243EC}" srcOrd="0" destOrd="0" presId="urn:microsoft.com/office/officeart/2005/8/layout/vList2"/>
  </dgm:cxnLst>
  <dgm:bg>
    <a:noFill/>
  </dgm:bg>
  <dgm:whole/>
  <dgm:extLst>
    <a:ext uri="http://schemas.microsoft.com/office/drawing/2008/diagram">
      <dsp:dataModelExt xmlns:dsp="http://schemas.microsoft.com/office/drawing/2008/diagram" relId="rId1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CEE308B-FD55-4717-AC9D-4A4BE22D7059}" type="doc">
      <dgm:prSet loTypeId="urn:microsoft.com/office/officeart/2008/layout/LinedList" loCatId="list" qsTypeId="urn:microsoft.com/office/officeart/2005/8/quickstyle/simple1" qsCatId="simple" csTypeId="urn:microsoft.com/office/officeart/2005/8/colors/accent6_1" csCatId="accent6" phldr="1"/>
      <dgm:spPr/>
      <dgm:t>
        <a:bodyPr/>
        <a:lstStyle/>
        <a:p>
          <a:endParaRPr lang="en-US"/>
        </a:p>
      </dgm:t>
    </dgm:pt>
    <dgm:pt modelId="{2B401987-011D-4106-BC39-1840206369AD}">
      <dgm:prSet phldrT="[Text]" custT="1"/>
      <dgm:spPr/>
      <dgm:t>
        <a:bodyPr/>
        <a:lstStyle/>
        <a:p>
          <a:r>
            <a:rPr lang="en-US" sz="2000" dirty="0" smtClean="0">
              <a:latin typeface="+mn-lt"/>
              <a:ea typeface="Times New Roman"/>
              <a:cs typeface="Times New Roman"/>
              <a:sym typeface="Times New Roman"/>
            </a:rPr>
            <a:t>Our </a:t>
          </a:r>
          <a:r>
            <a:rPr lang="en-US" sz="2000" b="1" dirty="0" smtClean="0">
              <a:latin typeface="+mn-lt"/>
              <a:ea typeface="Times New Roman"/>
              <a:cs typeface="Times New Roman"/>
              <a:sym typeface="Times New Roman"/>
            </a:rPr>
            <a:t>mental, physical, emotional, and behavioral reactions </a:t>
          </a:r>
          <a:r>
            <a:rPr lang="en-US" sz="2000" dirty="0" smtClean="0">
              <a:latin typeface="+mn-lt"/>
              <a:ea typeface="Times New Roman"/>
              <a:cs typeface="Times New Roman"/>
              <a:sym typeface="Times New Roman"/>
            </a:rPr>
            <a:t>to any perceived demands or threats.</a:t>
          </a:r>
          <a:endParaRPr lang="en-US" sz="2000" dirty="0">
            <a:latin typeface="+mn-lt"/>
          </a:endParaRPr>
        </a:p>
      </dgm:t>
    </dgm:pt>
    <dgm:pt modelId="{D93CC714-07E6-4CB5-85E8-4611A822E416}" type="parTrans" cxnId="{336E76D5-FEE6-43CE-909D-E14D4E56B7C6}">
      <dgm:prSet/>
      <dgm:spPr/>
      <dgm:t>
        <a:bodyPr/>
        <a:lstStyle/>
        <a:p>
          <a:endParaRPr lang="en-US" sz="2000">
            <a:latin typeface="+mn-lt"/>
          </a:endParaRPr>
        </a:p>
      </dgm:t>
    </dgm:pt>
    <dgm:pt modelId="{46279F87-681A-4889-94D0-96B49DAF1973}" type="sibTrans" cxnId="{336E76D5-FEE6-43CE-909D-E14D4E56B7C6}">
      <dgm:prSet/>
      <dgm:spPr/>
      <dgm:t>
        <a:bodyPr/>
        <a:lstStyle/>
        <a:p>
          <a:endParaRPr lang="en-US" sz="2000">
            <a:latin typeface="+mn-lt"/>
          </a:endParaRPr>
        </a:p>
      </dgm:t>
    </dgm:pt>
    <dgm:pt modelId="{7EA87629-DDBF-4A9B-9E27-6E35CAA74248}">
      <dgm:prSet custT="1"/>
      <dgm:spPr/>
      <dgm:t>
        <a:bodyPr/>
        <a:lstStyle/>
        <a:p>
          <a:r>
            <a:rPr lang="en-US" sz="2000" dirty="0" smtClean="0">
              <a:latin typeface="+mn-lt"/>
            </a:rPr>
            <a:t>Stress is not normally considered a mental health problem. But it is connected to our mental health in several ways.</a:t>
          </a:r>
          <a:endParaRPr lang="en-US" sz="2000" dirty="0">
            <a:latin typeface="+mn-lt"/>
          </a:endParaRPr>
        </a:p>
      </dgm:t>
    </dgm:pt>
    <dgm:pt modelId="{258BAA98-9E91-405B-93BD-A06644DBB6CB}" type="parTrans" cxnId="{56BB57A8-25CF-4A53-9F0C-FA77C4D7FA6E}">
      <dgm:prSet/>
      <dgm:spPr/>
      <dgm:t>
        <a:bodyPr/>
        <a:lstStyle/>
        <a:p>
          <a:endParaRPr lang="en-US" sz="2000">
            <a:latin typeface="+mn-lt"/>
          </a:endParaRPr>
        </a:p>
      </dgm:t>
    </dgm:pt>
    <dgm:pt modelId="{E99AB842-5C7A-4F4B-B44E-A2EC2C48045F}" type="sibTrans" cxnId="{56BB57A8-25CF-4A53-9F0C-FA77C4D7FA6E}">
      <dgm:prSet/>
      <dgm:spPr/>
      <dgm:t>
        <a:bodyPr/>
        <a:lstStyle/>
        <a:p>
          <a:endParaRPr lang="en-US" sz="2000">
            <a:latin typeface="+mn-lt"/>
          </a:endParaRPr>
        </a:p>
      </dgm:t>
    </dgm:pt>
    <dgm:pt modelId="{E0C8D639-E4DC-49D2-9CD8-12B87DDC9FBA}" type="pres">
      <dgm:prSet presAssocID="{9CEE308B-FD55-4717-AC9D-4A4BE22D7059}" presName="vert0" presStyleCnt="0">
        <dgm:presLayoutVars>
          <dgm:dir/>
          <dgm:animOne val="branch"/>
          <dgm:animLvl val="lvl"/>
        </dgm:presLayoutVars>
      </dgm:prSet>
      <dgm:spPr/>
      <dgm:t>
        <a:bodyPr/>
        <a:lstStyle/>
        <a:p>
          <a:endParaRPr lang="en-US"/>
        </a:p>
      </dgm:t>
    </dgm:pt>
    <dgm:pt modelId="{47E71609-A016-495D-90E7-947C72F895AB}" type="pres">
      <dgm:prSet presAssocID="{2B401987-011D-4106-BC39-1840206369AD}" presName="thickLine" presStyleLbl="alignNode1" presStyleIdx="0" presStyleCnt="2"/>
      <dgm:spPr/>
      <dgm:t>
        <a:bodyPr/>
        <a:lstStyle/>
        <a:p>
          <a:endParaRPr lang="en-US"/>
        </a:p>
      </dgm:t>
    </dgm:pt>
    <dgm:pt modelId="{0565CC4B-F78B-4A9C-B4C1-66A388B101BD}" type="pres">
      <dgm:prSet presAssocID="{2B401987-011D-4106-BC39-1840206369AD}" presName="horz1" presStyleCnt="0"/>
      <dgm:spPr/>
      <dgm:t>
        <a:bodyPr/>
        <a:lstStyle/>
        <a:p>
          <a:endParaRPr lang="en-US"/>
        </a:p>
      </dgm:t>
    </dgm:pt>
    <dgm:pt modelId="{09073296-C223-48EA-BA66-E3E365E662D3}" type="pres">
      <dgm:prSet presAssocID="{2B401987-011D-4106-BC39-1840206369AD}" presName="tx1" presStyleLbl="revTx" presStyleIdx="0" presStyleCnt="2"/>
      <dgm:spPr/>
      <dgm:t>
        <a:bodyPr/>
        <a:lstStyle/>
        <a:p>
          <a:endParaRPr lang="en-US"/>
        </a:p>
      </dgm:t>
    </dgm:pt>
    <dgm:pt modelId="{8BC2A71E-E8F5-4936-9A5B-C9DA735562B0}" type="pres">
      <dgm:prSet presAssocID="{2B401987-011D-4106-BC39-1840206369AD}" presName="vert1" presStyleCnt="0"/>
      <dgm:spPr/>
      <dgm:t>
        <a:bodyPr/>
        <a:lstStyle/>
        <a:p>
          <a:endParaRPr lang="en-US"/>
        </a:p>
      </dgm:t>
    </dgm:pt>
    <dgm:pt modelId="{115AB068-24E2-45AD-A63A-AFDFCCCF8C5F}" type="pres">
      <dgm:prSet presAssocID="{7EA87629-DDBF-4A9B-9E27-6E35CAA74248}" presName="thickLine" presStyleLbl="alignNode1" presStyleIdx="1" presStyleCnt="2"/>
      <dgm:spPr/>
      <dgm:t>
        <a:bodyPr/>
        <a:lstStyle/>
        <a:p>
          <a:endParaRPr lang="en-US"/>
        </a:p>
      </dgm:t>
    </dgm:pt>
    <dgm:pt modelId="{41F3FA77-4ADD-45AC-B8DC-8AA4BCA5F37F}" type="pres">
      <dgm:prSet presAssocID="{7EA87629-DDBF-4A9B-9E27-6E35CAA74248}" presName="horz1" presStyleCnt="0"/>
      <dgm:spPr/>
      <dgm:t>
        <a:bodyPr/>
        <a:lstStyle/>
        <a:p>
          <a:endParaRPr lang="en-US"/>
        </a:p>
      </dgm:t>
    </dgm:pt>
    <dgm:pt modelId="{C03CEB02-AEC5-467E-8DE6-607AB12D4AC8}" type="pres">
      <dgm:prSet presAssocID="{7EA87629-DDBF-4A9B-9E27-6E35CAA74248}" presName="tx1" presStyleLbl="revTx" presStyleIdx="1" presStyleCnt="2"/>
      <dgm:spPr/>
      <dgm:t>
        <a:bodyPr/>
        <a:lstStyle/>
        <a:p>
          <a:endParaRPr lang="en-US"/>
        </a:p>
      </dgm:t>
    </dgm:pt>
    <dgm:pt modelId="{B4B2406F-3F7F-417F-8FAB-C48A68B06648}" type="pres">
      <dgm:prSet presAssocID="{7EA87629-DDBF-4A9B-9E27-6E35CAA74248}" presName="vert1" presStyleCnt="0"/>
      <dgm:spPr/>
      <dgm:t>
        <a:bodyPr/>
        <a:lstStyle/>
        <a:p>
          <a:endParaRPr lang="en-US"/>
        </a:p>
      </dgm:t>
    </dgm:pt>
  </dgm:ptLst>
  <dgm:cxnLst>
    <dgm:cxn modelId="{336E76D5-FEE6-43CE-909D-E14D4E56B7C6}" srcId="{9CEE308B-FD55-4717-AC9D-4A4BE22D7059}" destId="{2B401987-011D-4106-BC39-1840206369AD}" srcOrd="0" destOrd="0" parTransId="{D93CC714-07E6-4CB5-85E8-4611A822E416}" sibTransId="{46279F87-681A-4889-94D0-96B49DAF1973}"/>
    <dgm:cxn modelId="{6B2D0403-6502-426D-9859-C8C6FF4FBC36}" type="presOf" srcId="{9CEE308B-FD55-4717-AC9D-4A4BE22D7059}" destId="{E0C8D639-E4DC-49D2-9CD8-12B87DDC9FBA}" srcOrd="0" destOrd="0" presId="urn:microsoft.com/office/officeart/2008/layout/LinedList"/>
    <dgm:cxn modelId="{56BB57A8-25CF-4A53-9F0C-FA77C4D7FA6E}" srcId="{9CEE308B-FD55-4717-AC9D-4A4BE22D7059}" destId="{7EA87629-DDBF-4A9B-9E27-6E35CAA74248}" srcOrd="1" destOrd="0" parTransId="{258BAA98-9E91-405B-93BD-A06644DBB6CB}" sibTransId="{E99AB842-5C7A-4F4B-B44E-A2EC2C48045F}"/>
    <dgm:cxn modelId="{2A6B37E2-DCAC-4742-857F-F2B211606C50}" type="presOf" srcId="{2B401987-011D-4106-BC39-1840206369AD}" destId="{09073296-C223-48EA-BA66-E3E365E662D3}" srcOrd="0" destOrd="0" presId="urn:microsoft.com/office/officeart/2008/layout/LinedList"/>
    <dgm:cxn modelId="{8DCACC50-B40B-450B-AEA9-BC400926E152}" type="presOf" srcId="{7EA87629-DDBF-4A9B-9E27-6E35CAA74248}" destId="{C03CEB02-AEC5-467E-8DE6-607AB12D4AC8}" srcOrd="0" destOrd="0" presId="urn:microsoft.com/office/officeart/2008/layout/LinedList"/>
    <dgm:cxn modelId="{835A50D6-FA2E-45C3-90F3-3BDA07942E06}" type="presParOf" srcId="{E0C8D639-E4DC-49D2-9CD8-12B87DDC9FBA}" destId="{47E71609-A016-495D-90E7-947C72F895AB}" srcOrd="0" destOrd="0" presId="urn:microsoft.com/office/officeart/2008/layout/LinedList"/>
    <dgm:cxn modelId="{F10E32BD-3156-48AA-A9C5-CF125CD30F70}" type="presParOf" srcId="{E0C8D639-E4DC-49D2-9CD8-12B87DDC9FBA}" destId="{0565CC4B-F78B-4A9C-B4C1-66A388B101BD}" srcOrd="1" destOrd="0" presId="urn:microsoft.com/office/officeart/2008/layout/LinedList"/>
    <dgm:cxn modelId="{F6948BC8-893C-4F3A-9A9D-CAD94DC54272}" type="presParOf" srcId="{0565CC4B-F78B-4A9C-B4C1-66A388B101BD}" destId="{09073296-C223-48EA-BA66-E3E365E662D3}" srcOrd="0" destOrd="0" presId="urn:microsoft.com/office/officeart/2008/layout/LinedList"/>
    <dgm:cxn modelId="{92DFB1E3-2479-427C-AB6B-E2BB517AD496}" type="presParOf" srcId="{0565CC4B-F78B-4A9C-B4C1-66A388B101BD}" destId="{8BC2A71E-E8F5-4936-9A5B-C9DA735562B0}" srcOrd="1" destOrd="0" presId="urn:microsoft.com/office/officeart/2008/layout/LinedList"/>
    <dgm:cxn modelId="{2C3D10CD-7952-4B2C-A431-29195C6DE6A4}" type="presParOf" srcId="{E0C8D639-E4DC-49D2-9CD8-12B87DDC9FBA}" destId="{115AB068-24E2-45AD-A63A-AFDFCCCF8C5F}" srcOrd="2" destOrd="0" presId="urn:microsoft.com/office/officeart/2008/layout/LinedList"/>
    <dgm:cxn modelId="{327612B4-ED85-4BC1-9171-8F413C7DAD1F}" type="presParOf" srcId="{E0C8D639-E4DC-49D2-9CD8-12B87DDC9FBA}" destId="{41F3FA77-4ADD-45AC-B8DC-8AA4BCA5F37F}" srcOrd="3" destOrd="0" presId="urn:microsoft.com/office/officeart/2008/layout/LinedList"/>
    <dgm:cxn modelId="{381F23C1-CC94-44DB-93CB-BEC2EFC04433}" type="presParOf" srcId="{41F3FA77-4ADD-45AC-B8DC-8AA4BCA5F37F}" destId="{C03CEB02-AEC5-467E-8DE6-607AB12D4AC8}" srcOrd="0" destOrd="0" presId="urn:microsoft.com/office/officeart/2008/layout/LinedList"/>
    <dgm:cxn modelId="{4A064E7A-D75F-4F7E-8AEE-A07B7C4B452A}" type="presParOf" srcId="{41F3FA77-4ADD-45AC-B8DC-8AA4BCA5F37F}" destId="{B4B2406F-3F7F-417F-8FAB-C48A68B06648}"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0E0674-DB66-4F3F-8B12-D840D36CF888}">
      <dsp:nvSpPr>
        <dsp:cNvPr id="0" name=""/>
        <dsp:cNvSpPr/>
      </dsp:nvSpPr>
      <dsp:spPr>
        <a:xfrm>
          <a:off x="0" y="5943"/>
          <a:ext cx="5855311" cy="992160"/>
        </a:xfrm>
        <a:prstGeom prst="roundRect">
          <a:avLst/>
        </a:prstGeom>
        <a:solidFill>
          <a:srgbClr val="FF7C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 sz="2800" kern="1200" dirty="0" smtClean="0">
              <a:solidFill>
                <a:schemeClr val="tx1"/>
              </a:solidFill>
              <a:latin typeface="Arial Black" panose="020B0A04020102020204" pitchFamily="34" charset="0"/>
            </a:rPr>
            <a:t>STRESS MANAGEMENT</a:t>
          </a:r>
          <a:endParaRPr lang="en-US" sz="2800" kern="1200" dirty="0">
            <a:solidFill>
              <a:schemeClr val="tx1"/>
            </a:solidFill>
            <a:latin typeface="Arial Black" panose="020B0A04020102020204" pitchFamily="34" charset="0"/>
          </a:endParaRPr>
        </a:p>
      </dsp:txBody>
      <dsp:txXfrm>
        <a:off x="48433" y="54376"/>
        <a:ext cx="5758445" cy="89529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F6EBA5-FAAF-4A5E-AF95-21E5672E3E89}">
      <dsp:nvSpPr>
        <dsp:cNvPr id="0" name=""/>
        <dsp:cNvSpPr/>
      </dsp:nvSpPr>
      <dsp:spPr>
        <a:xfrm>
          <a:off x="0" y="5212"/>
          <a:ext cx="8128000" cy="816075"/>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r>
            <a:rPr lang="en-GB" sz="3100" b="1" kern="1200" dirty="0" smtClean="0">
              <a:solidFill>
                <a:schemeClr val="tx1"/>
              </a:solidFill>
              <a:latin typeface="Arial Black" panose="020B0A04020102020204" pitchFamily="34" charset="0"/>
            </a:rPr>
            <a:t>STRESS</a:t>
          </a:r>
          <a:endParaRPr lang="en-US" sz="3100" kern="1200" dirty="0">
            <a:solidFill>
              <a:schemeClr val="tx1"/>
            </a:solidFill>
            <a:latin typeface="Arial Black" panose="020B0A04020102020204" pitchFamily="34" charset="0"/>
          </a:endParaRPr>
        </a:p>
      </dsp:txBody>
      <dsp:txXfrm>
        <a:off x="39837" y="45049"/>
        <a:ext cx="8048326" cy="73640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9A8EBE-A747-4E13-B32D-F2FE9B92F5A2}">
      <dsp:nvSpPr>
        <dsp:cNvPr id="0" name=""/>
        <dsp:cNvSpPr/>
      </dsp:nvSpPr>
      <dsp:spPr>
        <a:xfrm>
          <a:off x="0" y="0"/>
          <a:ext cx="5407184"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496345A-FD56-49A8-A55D-D94268409451}">
      <dsp:nvSpPr>
        <dsp:cNvPr id="0" name=""/>
        <dsp:cNvSpPr/>
      </dsp:nvSpPr>
      <dsp:spPr>
        <a:xfrm>
          <a:off x="0" y="0"/>
          <a:ext cx="5407184" cy="8579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smtClean="0">
              <a:latin typeface="+mn-lt"/>
            </a:rPr>
            <a:t>Stress can cause mental health problems. </a:t>
          </a:r>
          <a:endParaRPr lang="en-US" sz="2000" kern="1200" dirty="0"/>
        </a:p>
      </dsp:txBody>
      <dsp:txXfrm>
        <a:off x="0" y="0"/>
        <a:ext cx="5407184" cy="857981"/>
      </dsp:txXfrm>
    </dsp:sp>
    <dsp:sp modelId="{AABBFADC-1214-4E7C-9206-D42C2AA15718}">
      <dsp:nvSpPr>
        <dsp:cNvPr id="0" name=""/>
        <dsp:cNvSpPr/>
      </dsp:nvSpPr>
      <dsp:spPr>
        <a:xfrm>
          <a:off x="0" y="857981"/>
          <a:ext cx="5407184"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EE66E4-C563-42A7-AE32-5CE6F21140C1}">
      <dsp:nvSpPr>
        <dsp:cNvPr id="0" name=""/>
        <dsp:cNvSpPr/>
      </dsp:nvSpPr>
      <dsp:spPr>
        <a:xfrm>
          <a:off x="0" y="857981"/>
          <a:ext cx="5407184" cy="8579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smtClean="0">
              <a:latin typeface="+mn-lt"/>
            </a:rPr>
            <a:t>It can make existing problems worse.</a:t>
          </a:r>
          <a:endParaRPr lang="en-US" sz="2000" kern="1200" dirty="0"/>
        </a:p>
      </dsp:txBody>
      <dsp:txXfrm>
        <a:off x="0" y="857981"/>
        <a:ext cx="5407184" cy="857981"/>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719E76-0D3B-4802-8102-B88CE56DA42D}">
      <dsp:nvSpPr>
        <dsp:cNvPr id="0" name=""/>
        <dsp:cNvSpPr/>
      </dsp:nvSpPr>
      <dsp:spPr>
        <a:xfrm>
          <a:off x="0" y="157940"/>
          <a:ext cx="6478847" cy="4114802"/>
        </a:xfrm>
        <a:prstGeom prst="roundRect">
          <a:avLst/>
        </a:prstGeom>
        <a:solidFill>
          <a:schemeClr val="accent2">
            <a:lumMod val="20000"/>
            <a:lumOff val="8000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1" kern="1200" dirty="0" smtClean="0">
              <a:latin typeface="+mn-lt"/>
              <a:ea typeface="Times New Roman"/>
              <a:cs typeface="Times New Roman" panose="02020603050405020304" pitchFamily="18" charset="0"/>
              <a:sym typeface="Times New Roman"/>
            </a:rPr>
            <a:t>EUSTRESS (</a:t>
          </a:r>
          <a:r>
            <a:rPr lang="en" sz="1800" b="1" kern="1200" dirty="0" smtClean="0">
              <a:latin typeface="+mn-lt"/>
            </a:rPr>
            <a:t>GOOD STRESS) </a:t>
          </a:r>
          <a:r>
            <a:rPr lang="en-US" sz="1800" b="1" kern="1200" dirty="0" smtClean="0">
              <a:latin typeface="+mn-lt"/>
              <a:ea typeface="Times New Roman"/>
              <a:cs typeface="Times New Roman" panose="02020603050405020304" pitchFamily="18" charset="0"/>
              <a:sym typeface="Times New Roman"/>
            </a:rPr>
            <a:t> </a:t>
          </a:r>
        </a:p>
        <a:p>
          <a:pPr lvl="0" algn="l" defTabSz="800100">
            <a:lnSpc>
              <a:spcPct val="90000"/>
            </a:lnSpc>
            <a:spcBef>
              <a:spcPct val="0"/>
            </a:spcBef>
            <a:spcAft>
              <a:spcPct val="35000"/>
            </a:spcAft>
          </a:pPr>
          <a:r>
            <a:rPr lang="en-US" sz="1600" kern="1200" dirty="0" smtClean="0">
              <a:latin typeface="+mn-lt"/>
              <a:ea typeface="Times New Roman"/>
              <a:cs typeface="Times New Roman" panose="02020603050405020304" pitchFamily="18" charset="0"/>
              <a:sym typeface="Times New Roman"/>
            </a:rPr>
            <a:t>Stress that is deemed healthful or giving one the feeling of fulfillment. I</a:t>
          </a:r>
          <a:r>
            <a:rPr lang="en-US" sz="1600" kern="1200" dirty="0" smtClean="0">
              <a:latin typeface="+mn-lt"/>
              <a:cs typeface="Times New Roman" panose="02020603050405020304" pitchFamily="18" charset="0"/>
            </a:rPr>
            <a:t>t helps to produce personal growth or accomplishment. Research has shown that moderate levels of stress can actually improve your ability to concentrate and perform at your best.</a:t>
          </a:r>
        </a:p>
        <a:p>
          <a:pPr lvl="0" algn="l" defTabSz="800100">
            <a:lnSpc>
              <a:spcPct val="90000"/>
            </a:lnSpc>
            <a:spcBef>
              <a:spcPct val="0"/>
            </a:spcBef>
            <a:spcAft>
              <a:spcPct val="35000"/>
            </a:spcAft>
          </a:pPr>
          <a:r>
            <a:rPr lang="en" sz="1600" kern="1200" dirty="0" smtClean="0">
              <a:latin typeface="+mn-lt"/>
            </a:rPr>
            <a:t>1. S</a:t>
          </a:r>
          <a:r>
            <a:rPr lang="en-US" sz="1600" kern="1200" dirty="0" smtClean="0">
              <a:latin typeface="+mn-lt"/>
            </a:rPr>
            <a:t>h</a:t>
          </a:r>
          <a:r>
            <a:rPr lang="en" sz="1600" kern="1200" dirty="0" smtClean="0">
              <a:latin typeface="+mn-lt"/>
            </a:rPr>
            <a:t>ort Termed </a:t>
          </a:r>
        </a:p>
        <a:p>
          <a:pPr lvl="0" algn="l" defTabSz="800100">
            <a:lnSpc>
              <a:spcPct val="90000"/>
            </a:lnSpc>
            <a:spcBef>
              <a:spcPct val="0"/>
            </a:spcBef>
            <a:spcAft>
              <a:spcPct val="35000"/>
            </a:spcAft>
          </a:pPr>
          <a:r>
            <a:rPr lang="en" sz="1600" kern="1200" dirty="0" smtClean="0">
              <a:latin typeface="+mn-lt"/>
            </a:rPr>
            <a:t>2. Motivates, provides energy and increases focus </a:t>
          </a:r>
        </a:p>
        <a:p>
          <a:pPr lvl="0" algn="l" defTabSz="800100">
            <a:lnSpc>
              <a:spcPct val="90000"/>
            </a:lnSpc>
            <a:spcBef>
              <a:spcPct val="0"/>
            </a:spcBef>
            <a:spcAft>
              <a:spcPct val="35000"/>
            </a:spcAft>
          </a:pPr>
          <a:r>
            <a:rPr lang="en" sz="1600" kern="1200" dirty="0" smtClean="0">
              <a:latin typeface="+mn-lt"/>
            </a:rPr>
            <a:t>3. Excites the individual, </a:t>
          </a:r>
          <a:r>
            <a:rPr lang="en-US" altLang="en-US" sz="1600" kern="1200" dirty="0" smtClean="0">
              <a:latin typeface="+mn-lt"/>
            </a:rPr>
            <a:t>feelings of excitement &amp; anticipation</a:t>
          </a:r>
        </a:p>
        <a:p>
          <a:pPr lvl="0" algn="l" defTabSz="800100">
            <a:lnSpc>
              <a:spcPct val="90000"/>
            </a:lnSpc>
            <a:spcBef>
              <a:spcPct val="0"/>
            </a:spcBef>
            <a:spcAft>
              <a:spcPct val="35000"/>
            </a:spcAft>
          </a:pPr>
          <a:r>
            <a:rPr lang="en-US" altLang="en-US" sz="1600" kern="1200" dirty="0" smtClean="0">
              <a:latin typeface="+mn-lt"/>
            </a:rPr>
            <a:t>4. Creativity is heightened</a:t>
          </a:r>
        </a:p>
        <a:p>
          <a:pPr lvl="0" algn="l" defTabSz="800100">
            <a:lnSpc>
              <a:spcPct val="90000"/>
            </a:lnSpc>
            <a:spcBef>
              <a:spcPct val="0"/>
            </a:spcBef>
            <a:spcAft>
              <a:spcPct val="35000"/>
            </a:spcAft>
          </a:pPr>
          <a:r>
            <a:rPr lang="en-US" altLang="en-US" sz="1600" kern="1200" dirty="0" smtClean="0">
              <a:latin typeface="+mn-lt"/>
            </a:rPr>
            <a:t>5. Coping skills learned and adapted quickly</a:t>
          </a:r>
        </a:p>
        <a:p>
          <a:pPr lvl="0" algn="l" defTabSz="800100">
            <a:lnSpc>
              <a:spcPct val="90000"/>
            </a:lnSpc>
            <a:spcBef>
              <a:spcPct val="0"/>
            </a:spcBef>
            <a:spcAft>
              <a:spcPct val="35000"/>
            </a:spcAft>
          </a:pPr>
          <a:r>
            <a:rPr lang="en-US" altLang="en-US" sz="1600" kern="1200" dirty="0" smtClean="0">
              <a:latin typeface="+mn-lt"/>
            </a:rPr>
            <a:t>6. Ability to process information rapidly increases</a:t>
          </a:r>
        </a:p>
        <a:p>
          <a:pPr lvl="0" algn="l" defTabSz="800100">
            <a:lnSpc>
              <a:spcPct val="90000"/>
            </a:lnSpc>
            <a:spcBef>
              <a:spcPct val="0"/>
            </a:spcBef>
            <a:spcAft>
              <a:spcPct val="35000"/>
            </a:spcAft>
          </a:pPr>
          <a:r>
            <a:rPr lang="en-US" altLang="en-US" sz="1600" kern="1200" dirty="0" smtClean="0">
              <a:latin typeface="+mn-lt"/>
            </a:rPr>
            <a:t>7. Perception narrows, concentration increases</a:t>
          </a:r>
        </a:p>
        <a:p>
          <a:pPr lvl="0" algn="l" defTabSz="800100">
            <a:lnSpc>
              <a:spcPct val="90000"/>
            </a:lnSpc>
            <a:spcBef>
              <a:spcPct val="0"/>
            </a:spcBef>
            <a:spcAft>
              <a:spcPct val="35000"/>
            </a:spcAft>
          </a:pPr>
          <a:r>
            <a:rPr lang="en-US" altLang="en-US" sz="1600" kern="1200" dirty="0" smtClean="0">
              <a:latin typeface="+mn-lt"/>
            </a:rPr>
            <a:t>8. Heightened physical stamina </a:t>
          </a:r>
          <a:endParaRPr lang="en-US" sz="1600" kern="1200" dirty="0" smtClean="0">
            <a:latin typeface="+mn-lt"/>
            <a:cs typeface="Times New Roman" panose="02020603050405020304" pitchFamily="18" charset="0"/>
          </a:endParaRPr>
        </a:p>
      </dsp:txBody>
      <dsp:txXfrm>
        <a:off x="200868" y="358808"/>
        <a:ext cx="6077111" cy="371306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53505E-CF6D-4B5F-95E4-142093F7DE5F}">
      <dsp:nvSpPr>
        <dsp:cNvPr id="0" name=""/>
        <dsp:cNvSpPr/>
      </dsp:nvSpPr>
      <dsp:spPr>
        <a:xfrm>
          <a:off x="0" y="4442"/>
          <a:ext cx="7009630" cy="631799"/>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1" kern="1200" dirty="0" smtClean="0">
              <a:solidFill>
                <a:schemeClr val="tx1"/>
              </a:solidFill>
              <a:latin typeface="Arial Black" panose="020B0A04020102020204" pitchFamily="34" charset="0"/>
              <a:ea typeface="Times New Roman"/>
              <a:cs typeface="Times New Roman"/>
              <a:sym typeface="Times New Roman"/>
            </a:rPr>
            <a:t>Types of Stress</a:t>
          </a:r>
          <a:endParaRPr lang="en-US" sz="2400" kern="1200" dirty="0">
            <a:solidFill>
              <a:schemeClr val="tx1"/>
            </a:solidFill>
            <a:latin typeface="Arial Black" panose="020B0A04020102020204" pitchFamily="34" charset="0"/>
          </a:endParaRPr>
        </a:p>
      </dsp:txBody>
      <dsp:txXfrm>
        <a:off x="30842" y="35284"/>
        <a:ext cx="6947946" cy="570115"/>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D919F7-645D-4160-85C2-C44AD82E1BC5}">
      <dsp:nvSpPr>
        <dsp:cNvPr id="0" name=""/>
        <dsp:cNvSpPr/>
      </dsp:nvSpPr>
      <dsp:spPr>
        <a:xfrm>
          <a:off x="0" y="2238"/>
          <a:ext cx="7027334" cy="4507882"/>
        </a:xfrm>
        <a:prstGeom prst="roundRect">
          <a:avLst/>
        </a:prstGeom>
        <a:solidFill>
          <a:srgbClr val="EDC9DB"/>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b="1" kern="1200" dirty="0" smtClean="0">
              <a:latin typeface="+mn-lt"/>
              <a:ea typeface="Times New Roman"/>
              <a:cs typeface="Times New Roman" panose="02020603050405020304" pitchFamily="18" charset="0"/>
              <a:sym typeface="Times New Roman"/>
            </a:rPr>
            <a:t>DISTRESS (</a:t>
          </a:r>
          <a:r>
            <a:rPr lang="en" sz="2000" b="1" kern="1200" dirty="0" smtClean="0">
              <a:latin typeface="+mn-lt"/>
            </a:rPr>
            <a:t>BAD STRESS)</a:t>
          </a:r>
          <a:endParaRPr lang="en-US" sz="2000" b="1" kern="1200" dirty="0" smtClean="0">
            <a:latin typeface="+mn-lt"/>
            <a:ea typeface="Times New Roman"/>
            <a:cs typeface="Times New Roman" panose="02020603050405020304" pitchFamily="18" charset="0"/>
            <a:sym typeface="Times New Roman"/>
          </a:endParaRPr>
        </a:p>
        <a:p>
          <a:pPr lvl="0" algn="l" defTabSz="889000">
            <a:lnSpc>
              <a:spcPct val="90000"/>
            </a:lnSpc>
            <a:spcBef>
              <a:spcPct val="0"/>
            </a:spcBef>
            <a:spcAft>
              <a:spcPct val="35000"/>
            </a:spcAft>
          </a:pPr>
          <a:r>
            <a:rPr lang="en-US" sz="1800" kern="1200" dirty="0" smtClean="0">
              <a:latin typeface="+mn-lt"/>
              <a:ea typeface="Times New Roman"/>
              <a:cs typeface="Times New Roman" panose="02020603050405020304" pitchFamily="18" charset="0"/>
              <a:sym typeface="Times New Roman"/>
            </a:rPr>
            <a:t>Stress that causes pain, suffering, trouble, danger, etc. </a:t>
          </a:r>
        </a:p>
        <a:p>
          <a:pPr lvl="0" algn="l" defTabSz="889000">
            <a:lnSpc>
              <a:spcPct val="90000"/>
            </a:lnSpc>
            <a:spcBef>
              <a:spcPct val="0"/>
            </a:spcBef>
            <a:spcAft>
              <a:spcPct val="35000"/>
            </a:spcAft>
          </a:pPr>
          <a:r>
            <a:rPr lang="en-US" sz="1800" kern="1200" dirty="0" smtClean="0">
              <a:latin typeface="+mn-lt"/>
              <a:cs typeface="Times New Roman" panose="02020603050405020304" pitchFamily="18" charset="0"/>
              <a:sym typeface="Times New Roman"/>
            </a:rPr>
            <a:t>1. </a:t>
          </a:r>
          <a:r>
            <a:rPr lang="en" sz="1800" kern="1200" dirty="0" smtClean="0">
              <a:latin typeface="+mn-lt"/>
            </a:rPr>
            <a:t>Can be short term or long term</a:t>
          </a:r>
        </a:p>
        <a:p>
          <a:pPr lvl="0" algn="l" defTabSz="889000">
            <a:lnSpc>
              <a:spcPct val="90000"/>
            </a:lnSpc>
            <a:spcBef>
              <a:spcPct val="0"/>
            </a:spcBef>
            <a:spcAft>
              <a:spcPct val="35000"/>
            </a:spcAft>
          </a:pPr>
          <a:r>
            <a:rPr lang="en" sz="1800" kern="1200" dirty="0" smtClean="0">
              <a:latin typeface="+mn-lt"/>
            </a:rPr>
            <a:t>2. Decreases performance</a:t>
          </a:r>
        </a:p>
        <a:p>
          <a:pPr lvl="0" algn="l" defTabSz="889000">
            <a:lnSpc>
              <a:spcPct val="90000"/>
            </a:lnSpc>
            <a:spcBef>
              <a:spcPct val="0"/>
            </a:spcBef>
            <a:spcAft>
              <a:spcPct val="35000"/>
            </a:spcAft>
          </a:pPr>
          <a:r>
            <a:rPr lang="en" sz="1800" kern="1200" dirty="0" smtClean="0">
              <a:latin typeface="+mn-lt"/>
            </a:rPr>
            <a:t>3. Demotivates the individual</a:t>
          </a:r>
        </a:p>
        <a:p>
          <a:pPr lvl="0" algn="l" defTabSz="889000">
            <a:lnSpc>
              <a:spcPct val="90000"/>
            </a:lnSpc>
            <a:spcBef>
              <a:spcPct val="0"/>
            </a:spcBef>
            <a:spcAft>
              <a:spcPct val="35000"/>
            </a:spcAft>
          </a:pPr>
          <a:r>
            <a:rPr lang="en" sz="1800" kern="1200" dirty="0" smtClean="0">
              <a:latin typeface="+mn-lt"/>
            </a:rPr>
            <a:t>4. </a:t>
          </a:r>
          <a:r>
            <a:rPr lang="en-US" altLang="en-US" sz="1800" kern="1200" dirty="0" smtClean="0">
              <a:latin typeface="+mn-lt"/>
            </a:rPr>
            <a:t>Feelings of anxiety and uncertainty </a:t>
          </a:r>
        </a:p>
        <a:p>
          <a:pPr lvl="0" algn="l" defTabSz="889000">
            <a:lnSpc>
              <a:spcPct val="90000"/>
            </a:lnSpc>
            <a:spcBef>
              <a:spcPct val="0"/>
            </a:spcBef>
            <a:spcAft>
              <a:spcPct val="35000"/>
            </a:spcAft>
          </a:pPr>
          <a:r>
            <a:rPr lang="en-US" altLang="en-US" sz="1800" kern="1200" dirty="0" smtClean="0">
              <a:latin typeface="+mn-lt"/>
            </a:rPr>
            <a:t>5. Creativity is stunted </a:t>
          </a:r>
        </a:p>
        <a:p>
          <a:pPr lvl="0" algn="l" defTabSz="889000">
            <a:lnSpc>
              <a:spcPct val="90000"/>
            </a:lnSpc>
            <a:spcBef>
              <a:spcPct val="0"/>
            </a:spcBef>
            <a:spcAft>
              <a:spcPct val="35000"/>
            </a:spcAft>
          </a:pPr>
          <a:r>
            <a:rPr lang="en-US" altLang="en-US" sz="1800" kern="1200" dirty="0" smtClean="0">
              <a:latin typeface="+mn-lt"/>
            </a:rPr>
            <a:t>6. Coping skills are overwhelmed </a:t>
          </a:r>
        </a:p>
        <a:p>
          <a:pPr lvl="0" algn="l" defTabSz="889000">
            <a:lnSpc>
              <a:spcPct val="90000"/>
            </a:lnSpc>
            <a:spcBef>
              <a:spcPct val="0"/>
            </a:spcBef>
            <a:spcAft>
              <a:spcPct val="35000"/>
            </a:spcAft>
          </a:pPr>
          <a:r>
            <a:rPr lang="en-US" altLang="en-US" sz="1800" kern="1200" dirty="0" smtClean="0">
              <a:latin typeface="+mn-lt"/>
            </a:rPr>
            <a:t>7. Ability to process information is stunted </a:t>
          </a:r>
        </a:p>
        <a:p>
          <a:pPr lvl="0" algn="l" defTabSz="889000">
            <a:lnSpc>
              <a:spcPct val="90000"/>
            </a:lnSpc>
            <a:spcBef>
              <a:spcPct val="0"/>
            </a:spcBef>
            <a:spcAft>
              <a:spcPct val="35000"/>
            </a:spcAft>
          </a:pPr>
          <a:r>
            <a:rPr lang="en-US" altLang="en-US" sz="1800" kern="1200" dirty="0" smtClean="0">
              <a:latin typeface="+mn-lt"/>
            </a:rPr>
            <a:t>8. Perception narrows  </a:t>
          </a:r>
        </a:p>
        <a:p>
          <a:pPr lvl="0" algn="l" defTabSz="889000">
            <a:lnSpc>
              <a:spcPct val="90000"/>
            </a:lnSpc>
            <a:spcBef>
              <a:spcPct val="0"/>
            </a:spcBef>
            <a:spcAft>
              <a:spcPct val="35000"/>
            </a:spcAft>
          </a:pPr>
          <a:r>
            <a:rPr lang="en-US" altLang="en-US" sz="1800" kern="1200" dirty="0" smtClean="0">
              <a:latin typeface="+mn-lt"/>
            </a:rPr>
            <a:t>9. Easily distracted by surrounding stimuli </a:t>
          </a:r>
        </a:p>
        <a:p>
          <a:pPr lvl="0" algn="l" defTabSz="889000">
            <a:lnSpc>
              <a:spcPct val="90000"/>
            </a:lnSpc>
            <a:spcBef>
              <a:spcPct val="0"/>
            </a:spcBef>
            <a:spcAft>
              <a:spcPct val="35000"/>
            </a:spcAft>
          </a:pPr>
          <a:r>
            <a:rPr lang="en-US" altLang="en-US" sz="1800" kern="1200" dirty="0" smtClean="0">
              <a:latin typeface="+mn-lt"/>
            </a:rPr>
            <a:t>10. Somatic symptoms</a:t>
          </a:r>
          <a:endParaRPr lang="en-US" sz="1800" kern="1200" dirty="0">
            <a:latin typeface="+mn-lt"/>
          </a:endParaRPr>
        </a:p>
      </dsp:txBody>
      <dsp:txXfrm>
        <a:off x="220057" y="222295"/>
        <a:ext cx="6587220" cy="4067768"/>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A0DE1A-0617-4795-9074-6D1AD2F6C8C3}">
      <dsp:nvSpPr>
        <dsp:cNvPr id="0" name=""/>
        <dsp:cNvSpPr/>
      </dsp:nvSpPr>
      <dsp:spPr>
        <a:xfrm>
          <a:off x="0" y="298569"/>
          <a:ext cx="9532072" cy="2457002"/>
        </a:xfrm>
        <a:prstGeom prst="rect">
          <a:avLst/>
        </a:prstGeom>
        <a:solidFill>
          <a:schemeClr val="accent6">
            <a:lumMod val="20000"/>
            <a:lumOff val="80000"/>
            <a:alpha val="9000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39795" tIns="152128" rIns="739795" bIns="128016" numCol="1" spcCol="1270" anchor="t" anchorCtr="0">
          <a:noAutofit/>
        </a:bodyPr>
        <a:lstStyle/>
        <a:p>
          <a:pPr marL="171450" lvl="1" indent="-171450" algn="l" defTabSz="800100">
            <a:lnSpc>
              <a:spcPct val="90000"/>
            </a:lnSpc>
            <a:spcBef>
              <a:spcPct val="0"/>
            </a:spcBef>
            <a:spcAft>
              <a:spcPct val="15000"/>
            </a:spcAft>
            <a:buChar char="••"/>
          </a:pPr>
          <a:r>
            <a:rPr lang="en-US" sz="1800" b="1" kern="1200" dirty="0" smtClean="0"/>
            <a:t>Impact on Perception</a:t>
          </a:r>
          <a:endParaRPr lang="en-US" sz="1800" b="1" kern="1200" dirty="0"/>
        </a:p>
        <a:p>
          <a:pPr marL="342900" lvl="2" indent="-171450" algn="l" defTabSz="800100">
            <a:lnSpc>
              <a:spcPct val="90000"/>
            </a:lnSpc>
            <a:spcBef>
              <a:spcPct val="0"/>
            </a:spcBef>
            <a:spcAft>
              <a:spcPct val="15000"/>
            </a:spcAft>
            <a:buChar char="••"/>
          </a:pPr>
          <a:r>
            <a:rPr lang="en-US" sz="1800" kern="1200" dirty="0" smtClean="0"/>
            <a:t>Negative threat</a:t>
          </a:r>
          <a:endParaRPr lang="en-US" sz="1800" kern="1200" dirty="0"/>
        </a:p>
        <a:p>
          <a:pPr marL="171450" lvl="1" indent="-171450" algn="l" defTabSz="800100">
            <a:lnSpc>
              <a:spcPct val="90000"/>
            </a:lnSpc>
            <a:spcBef>
              <a:spcPct val="0"/>
            </a:spcBef>
            <a:spcAft>
              <a:spcPct val="15000"/>
            </a:spcAft>
            <a:buChar char="••"/>
          </a:pPr>
          <a:r>
            <a:rPr lang="en-US" sz="1800" b="1" kern="1200" dirty="0" smtClean="0"/>
            <a:t>Impact on Emotions</a:t>
          </a:r>
          <a:endParaRPr lang="en-US" sz="1800" b="1" kern="1200" dirty="0"/>
        </a:p>
        <a:p>
          <a:pPr marL="342900" lvl="2" indent="-171450" algn="l" defTabSz="800100">
            <a:lnSpc>
              <a:spcPct val="90000"/>
            </a:lnSpc>
            <a:spcBef>
              <a:spcPct val="0"/>
            </a:spcBef>
            <a:spcAft>
              <a:spcPct val="15000"/>
            </a:spcAft>
            <a:buChar char="••"/>
          </a:pPr>
          <a:r>
            <a:rPr lang="en-US" sz="1800" kern="1200" dirty="0" smtClean="0"/>
            <a:t>Anxiety</a:t>
          </a:r>
          <a:endParaRPr lang="en-US" sz="1800" kern="1200" dirty="0"/>
        </a:p>
        <a:p>
          <a:pPr marL="171450" lvl="1" indent="-171450" algn="l" defTabSz="800100">
            <a:lnSpc>
              <a:spcPct val="90000"/>
            </a:lnSpc>
            <a:spcBef>
              <a:spcPct val="0"/>
            </a:spcBef>
            <a:spcAft>
              <a:spcPct val="15000"/>
            </a:spcAft>
            <a:buChar char="••"/>
          </a:pPr>
          <a:r>
            <a:rPr lang="en-US" sz="1800" b="1" kern="1200" dirty="0" smtClean="0"/>
            <a:t>Impact on Productivity</a:t>
          </a:r>
          <a:endParaRPr lang="en-US" sz="1800" b="1" kern="1200" dirty="0"/>
        </a:p>
        <a:p>
          <a:pPr marL="342900" lvl="2" indent="-171450" algn="l" defTabSz="800100">
            <a:lnSpc>
              <a:spcPct val="90000"/>
            </a:lnSpc>
            <a:spcBef>
              <a:spcPct val="0"/>
            </a:spcBef>
            <a:spcAft>
              <a:spcPct val="15000"/>
            </a:spcAft>
            <a:buChar char="••"/>
          </a:pPr>
          <a:r>
            <a:rPr lang="en-US" sz="1800" kern="1200" dirty="0" smtClean="0"/>
            <a:t>Procrastination</a:t>
          </a:r>
          <a:endParaRPr lang="en-US" sz="1800" kern="1200" dirty="0"/>
        </a:p>
        <a:p>
          <a:pPr marL="171450" lvl="1" indent="-171450" algn="l" defTabSz="800100">
            <a:lnSpc>
              <a:spcPct val="90000"/>
            </a:lnSpc>
            <a:spcBef>
              <a:spcPct val="0"/>
            </a:spcBef>
            <a:spcAft>
              <a:spcPct val="15000"/>
            </a:spcAft>
            <a:buChar char="••"/>
          </a:pPr>
          <a:r>
            <a:rPr lang="en-US" sz="1800" b="1" kern="1200" dirty="0" smtClean="0"/>
            <a:t>Impact on Performance</a:t>
          </a:r>
          <a:endParaRPr lang="en-US" sz="1800" b="1" kern="1200" dirty="0"/>
        </a:p>
        <a:p>
          <a:pPr marL="342900" lvl="2" indent="-171450" algn="l" defTabSz="800100">
            <a:lnSpc>
              <a:spcPct val="90000"/>
            </a:lnSpc>
            <a:spcBef>
              <a:spcPct val="0"/>
            </a:spcBef>
            <a:spcAft>
              <a:spcPct val="15000"/>
            </a:spcAft>
            <a:buChar char="••"/>
          </a:pPr>
          <a:r>
            <a:rPr lang="en-US" sz="1800" kern="1200" dirty="0" smtClean="0"/>
            <a:t>Decline</a:t>
          </a:r>
          <a:endParaRPr lang="en-US" sz="1800" kern="1200" dirty="0"/>
        </a:p>
      </dsp:txBody>
      <dsp:txXfrm>
        <a:off x="0" y="298569"/>
        <a:ext cx="9532072" cy="2457002"/>
      </dsp:txXfrm>
    </dsp:sp>
    <dsp:sp modelId="{0F374CD5-B6DE-41AC-AA3D-2746D05192E2}">
      <dsp:nvSpPr>
        <dsp:cNvPr id="0" name=""/>
        <dsp:cNvSpPr/>
      </dsp:nvSpPr>
      <dsp:spPr>
        <a:xfrm>
          <a:off x="476138" y="2840"/>
          <a:ext cx="6665934" cy="361464"/>
        </a:xfrm>
        <a:prstGeom prst="roundRect">
          <a:avLst/>
        </a:prstGeom>
        <a:solidFill>
          <a:srgbClr val="EDC9DB"/>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2203" tIns="0" rIns="252203" bIns="0" numCol="1" spcCol="1270" anchor="ctr" anchorCtr="0">
          <a:noAutofit/>
        </a:bodyPr>
        <a:lstStyle/>
        <a:p>
          <a:pPr lvl="0" algn="l" defTabSz="889000">
            <a:lnSpc>
              <a:spcPct val="90000"/>
            </a:lnSpc>
            <a:spcBef>
              <a:spcPct val="0"/>
            </a:spcBef>
            <a:spcAft>
              <a:spcPct val="35000"/>
            </a:spcAft>
          </a:pPr>
          <a:r>
            <a:rPr lang="en-US" sz="2000" b="1" kern="1200" dirty="0" smtClean="0"/>
            <a:t>Distress</a:t>
          </a:r>
          <a:endParaRPr lang="en-US" sz="1600" b="1" kern="1200" dirty="0"/>
        </a:p>
      </dsp:txBody>
      <dsp:txXfrm>
        <a:off x="493783" y="20485"/>
        <a:ext cx="6630644" cy="326174"/>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9BA44D-8CCC-4C29-A946-C3E818505710}">
      <dsp:nvSpPr>
        <dsp:cNvPr id="0" name=""/>
        <dsp:cNvSpPr/>
      </dsp:nvSpPr>
      <dsp:spPr>
        <a:xfrm>
          <a:off x="0" y="199317"/>
          <a:ext cx="9598572" cy="2702700"/>
        </a:xfrm>
        <a:prstGeom prst="rect">
          <a:avLst/>
        </a:prstGeom>
        <a:solidFill>
          <a:schemeClr val="accent5">
            <a:lumMod val="20000"/>
            <a:lumOff val="80000"/>
            <a:alpha val="90000"/>
          </a:schemeClr>
        </a:solidFill>
        <a:ln w="12700" cap="flat" cmpd="sng" algn="ctr">
          <a:solidFill>
            <a:schemeClr val="accent6">
              <a:lumMod val="75000"/>
              <a:alpha val="9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4956" tIns="270764" rIns="744956" bIns="128016" numCol="1" spcCol="1270" anchor="t" anchorCtr="0">
          <a:noAutofit/>
        </a:bodyPr>
        <a:lstStyle/>
        <a:p>
          <a:pPr marL="171450" lvl="1" indent="-171450" algn="l" defTabSz="800100">
            <a:lnSpc>
              <a:spcPct val="90000"/>
            </a:lnSpc>
            <a:spcBef>
              <a:spcPct val="0"/>
            </a:spcBef>
            <a:spcAft>
              <a:spcPct val="15000"/>
            </a:spcAft>
            <a:buChar char="••"/>
          </a:pPr>
          <a:r>
            <a:rPr lang="en-US" sz="1800" b="1" kern="1200" dirty="0" smtClean="0"/>
            <a:t>Impact on Perception</a:t>
          </a:r>
          <a:endParaRPr lang="en-US" sz="1800" b="1" kern="1200" dirty="0"/>
        </a:p>
        <a:p>
          <a:pPr marL="342900" lvl="2" indent="-171450" algn="l" defTabSz="800100">
            <a:lnSpc>
              <a:spcPct val="90000"/>
            </a:lnSpc>
            <a:spcBef>
              <a:spcPct val="0"/>
            </a:spcBef>
            <a:spcAft>
              <a:spcPct val="15000"/>
            </a:spcAft>
            <a:buChar char="••"/>
          </a:pPr>
          <a:r>
            <a:rPr lang="en-US" sz="1800" kern="1200" dirty="0" smtClean="0"/>
            <a:t>Positive challenge</a:t>
          </a:r>
          <a:endParaRPr lang="en-US" sz="1800" kern="1200" dirty="0"/>
        </a:p>
        <a:p>
          <a:pPr marL="171450" lvl="1" indent="-171450" algn="l" defTabSz="800100">
            <a:lnSpc>
              <a:spcPct val="90000"/>
            </a:lnSpc>
            <a:spcBef>
              <a:spcPct val="0"/>
            </a:spcBef>
            <a:spcAft>
              <a:spcPct val="15000"/>
            </a:spcAft>
            <a:buChar char="••"/>
          </a:pPr>
          <a:r>
            <a:rPr lang="en-US" sz="1800" b="1" kern="1200" dirty="0" smtClean="0"/>
            <a:t>Impact on Emotions</a:t>
          </a:r>
          <a:endParaRPr lang="en-US" sz="1800" b="1" kern="1200" dirty="0"/>
        </a:p>
        <a:p>
          <a:pPr marL="342900" lvl="2" indent="-171450" algn="l" defTabSz="800100">
            <a:lnSpc>
              <a:spcPct val="90000"/>
            </a:lnSpc>
            <a:spcBef>
              <a:spcPct val="0"/>
            </a:spcBef>
            <a:spcAft>
              <a:spcPct val="15000"/>
            </a:spcAft>
            <a:buChar char="••"/>
          </a:pPr>
          <a:r>
            <a:rPr lang="en-US" sz="1800" kern="1200" dirty="0" smtClean="0"/>
            <a:t>Excitement</a:t>
          </a:r>
          <a:endParaRPr lang="en-US" sz="1800" kern="1200" dirty="0"/>
        </a:p>
        <a:p>
          <a:pPr marL="171450" lvl="1" indent="-171450" algn="l" defTabSz="800100">
            <a:lnSpc>
              <a:spcPct val="90000"/>
            </a:lnSpc>
            <a:spcBef>
              <a:spcPct val="0"/>
            </a:spcBef>
            <a:spcAft>
              <a:spcPct val="15000"/>
            </a:spcAft>
            <a:buChar char="••"/>
          </a:pPr>
          <a:r>
            <a:rPr lang="en-US" sz="1800" b="1" kern="1200" dirty="0" smtClean="0"/>
            <a:t>Impact on Productivity</a:t>
          </a:r>
          <a:endParaRPr lang="en-US" sz="1800" b="1" kern="1200" dirty="0"/>
        </a:p>
        <a:p>
          <a:pPr marL="342900" lvl="2" indent="-171450" algn="l" defTabSz="800100">
            <a:lnSpc>
              <a:spcPct val="90000"/>
            </a:lnSpc>
            <a:spcBef>
              <a:spcPct val="0"/>
            </a:spcBef>
            <a:spcAft>
              <a:spcPct val="15000"/>
            </a:spcAft>
            <a:buChar char="••"/>
          </a:pPr>
          <a:r>
            <a:rPr lang="en-US" sz="1800" kern="1200" dirty="0" smtClean="0"/>
            <a:t>Motivation</a:t>
          </a:r>
          <a:endParaRPr lang="en-US" sz="1800" kern="1200" dirty="0"/>
        </a:p>
        <a:p>
          <a:pPr marL="171450" lvl="1" indent="-171450" algn="l" defTabSz="800100">
            <a:lnSpc>
              <a:spcPct val="90000"/>
            </a:lnSpc>
            <a:spcBef>
              <a:spcPct val="0"/>
            </a:spcBef>
            <a:spcAft>
              <a:spcPct val="15000"/>
            </a:spcAft>
            <a:buChar char="••"/>
          </a:pPr>
          <a:r>
            <a:rPr lang="en-US" sz="1800" b="1" kern="1200" dirty="0" smtClean="0"/>
            <a:t>Impact on Performance</a:t>
          </a:r>
          <a:endParaRPr lang="en-US" sz="1800" b="1" kern="1200" dirty="0"/>
        </a:p>
        <a:p>
          <a:pPr marL="342900" lvl="2" indent="-171450" algn="l" defTabSz="800100">
            <a:lnSpc>
              <a:spcPct val="90000"/>
            </a:lnSpc>
            <a:spcBef>
              <a:spcPct val="0"/>
            </a:spcBef>
            <a:spcAft>
              <a:spcPct val="15000"/>
            </a:spcAft>
            <a:buChar char="••"/>
          </a:pPr>
          <a:r>
            <a:rPr lang="en-US" sz="1800" kern="1200" dirty="0" smtClean="0"/>
            <a:t>Enhancement</a:t>
          </a:r>
          <a:endParaRPr lang="en-US" sz="1800" kern="1200" dirty="0"/>
        </a:p>
      </dsp:txBody>
      <dsp:txXfrm>
        <a:off x="0" y="199317"/>
        <a:ext cx="9598572" cy="2702700"/>
      </dsp:txXfrm>
    </dsp:sp>
    <dsp:sp modelId="{ACE41ED9-546B-44EB-8D1A-77E8D76F2873}">
      <dsp:nvSpPr>
        <dsp:cNvPr id="0" name=""/>
        <dsp:cNvSpPr/>
      </dsp:nvSpPr>
      <dsp:spPr>
        <a:xfrm>
          <a:off x="479928" y="7437"/>
          <a:ext cx="6719001" cy="383760"/>
        </a:xfrm>
        <a:prstGeom prst="roundRect">
          <a:avLst/>
        </a:prstGeom>
        <a:solidFill>
          <a:schemeClr val="accent2">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3962" tIns="0" rIns="253962" bIns="0" numCol="1" spcCol="1270" anchor="ctr" anchorCtr="0">
          <a:noAutofit/>
        </a:bodyPr>
        <a:lstStyle/>
        <a:p>
          <a:pPr lvl="0" algn="l" defTabSz="889000">
            <a:lnSpc>
              <a:spcPct val="90000"/>
            </a:lnSpc>
            <a:spcBef>
              <a:spcPct val="0"/>
            </a:spcBef>
            <a:spcAft>
              <a:spcPct val="35000"/>
            </a:spcAft>
          </a:pPr>
          <a:r>
            <a:rPr lang="en-US" sz="2000" b="1" kern="1200" dirty="0" smtClean="0">
              <a:solidFill>
                <a:schemeClr val="tx1"/>
              </a:solidFill>
            </a:rPr>
            <a:t>Eustress</a:t>
          </a:r>
          <a:endParaRPr lang="en-US" sz="1800" kern="1200" dirty="0">
            <a:solidFill>
              <a:schemeClr val="tx1"/>
            </a:solidFill>
          </a:endParaRPr>
        </a:p>
      </dsp:txBody>
      <dsp:txXfrm>
        <a:off x="498662" y="26171"/>
        <a:ext cx="6681533" cy="346292"/>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59A8DB-FD87-460E-99B5-49A173D10567}">
      <dsp:nvSpPr>
        <dsp:cNvPr id="0" name=""/>
        <dsp:cNvSpPr/>
      </dsp:nvSpPr>
      <dsp:spPr>
        <a:xfrm>
          <a:off x="0" y="0"/>
          <a:ext cx="10322561"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F57FA17-87C1-48C7-99BE-41AE3F022C90}">
      <dsp:nvSpPr>
        <dsp:cNvPr id="0" name=""/>
        <dsp:cNvSpPr/>
      </dsp:nvSpPr>
      <dsp:spPr>
        <a:xfrm>
          <a:off x="0" y="0"/>
          <a:ext cx="10322561" cy="723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b="0" i="0" kern="1200" dirty="0" smtClean="0"/>
            <a:t>Stress is typically an emotional response caused by an external trigger, the STRESSOR </a:t>
          </a:r>
          <a:endParaRPr lang="en-US" sz="2000" b="0" i="0" kern="1200" dirty="0"/>
        </a:p>
      </dsp:txBody>
      <dsp:txXfrm>
        <a:off x="0" y="0"/>
        <a:ext cx="10322561" cy="72390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3036E9-90F8-4E03-961E-D84848D88E13}">
      <dsp:nvSpPr>
        <dsp:cNvPr id="0" name=""/>
        <dsp:cNvSpPr/>
      </dsp:nvSpPr>
      <dsp:spPr>
        <a:xfrm>
          <a:off x="0" y="0"/>
          <a:ext cx="5708888"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75E8489-5E29-4E1D-A197-78AED6531297}">
      <dsp:nvSpPr>
        <dsp:cNvPr id="0" name=""/>
        <dsp:cNvSpPr/>
      </dsp:nvSpPr>
      <dsp:spPr>
        <a:xfrm>
          <a:off x="0" y="0"/>
          <a:ext cx="5708888" cy="493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ctr" defTabSz="977900">
            <a:lnSpc>
              <a:spcPct val="90000"/>
            </a:lnSpc>
            <a:spcBef>
              <a:spcPct val="0"/>
            </a:spcBef>
            <a:spcAft>
              <a:spcPct val="35000"/>
            </a:spcAft>
          </a:pPr>
          <a:r>
            <a:rPr lang="en-US" sz="2200" kern="1200" dirty="0" smtClean="0"/>
            <a:t>The trigger can be: </a:t>
          </a:r>
          <a:endParaRPr lang="en-US" sz="2200" kern="1200" dirty="0"/>
        </a:p>
      </dsp:txBody>
      <dsp:txXfrm>
        <a:off x="0" y="0"/>
        <a:ext cx="5708888" cy="493991"/>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807955-52C3-426A-B2A0-91D67A97D305}">
      <dsp:nvSpPr>
        <dsp:cNvPr id="0" name=""/>
        <dsp:cNvSpPr/>
      </dsp:nvSpPr>
      <dsp:spPr>
        <a:xfrm>
          <a:off x="618" y="10265"/>
          <a:ext cx="2414060" cy="1448436"/>
        </a:xfrm>
        <a:prstGeom prst="rect">
          <a:avLst/>
        </a:prstGeom>
        <a:solidFill>
          <a:srgbClr val="AF593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lvl="0" algn="ctr" defTabSz="977900">
            <a:lnSpc>
              <a:spcPct val="90000"/>
            </a:lnSpc>
            <a:spcBef>
              <a:spcPct val="0"/>
            </a:spcBef>
            <a:spcAft>
              <a:spcPct val="35000"/>
            </a:spcAft>
          </a:pPr>
          <a:r>
            <a:rPr lang="en-US" sz="2200" b="1" u="none" kern="1200" dirty="0" smtClean="0">
              <a:solidFill>
                <a:schemeClr val="bg1"/>
              </a:solidFill>
            </a:rPr>
            <a:t>(a) </a:t>
          </a:r>
          <a:r>
            <a:rPr lang="en-US" sz="2200" b="1" u="sng" kern="1200" dirty="0" smtClean="0">
              <a:solidFill>
                <a:schemeClr val="bg1"/>
              </a:solidFill>
            </a:rPr>
            <a:t>Short-term</a:t>
          </a:r>
          <a:r>
            <a:rPr lang="en-US" sz="2200" b="1" u="none" kern="1200" dirty="0" smtClean="0">
              <a:solidFill>
                <a:schemeClr val="bg1"/>
              </a:solidFill>
            </a:rPr>
            <a:t> </a:t>
          </a:r>
          <a:endParaRPr lang="en-US" sz="2200" u="none" kern="1200" dirty="0">
            <a:solidFill>
              <a:schemeClr val="bg1"/>
            </a:solidFill>
          </a:endParaRPr>
        </a:p>
        <a:p>
          <a:pPr marL="171450" lvl="1" indent="-171450" algn="l" defTabSz="755650">
            <a:lnSpc>
              <a:spcPct val="90000"/>
            </a:lnSpc>
            <a:spcBef>
              <a:spcPct val="0"/>
            </a:spcBef>
            <a:spcAft>
              <a:spcPct val="15000"/>
            </a:spcAft>
            <a:buChar char="••"/>
          </a:pPr>
          <a:r>
            <a:rPr lang="en-US" sz="1700" kern="1200" dirty="0" smtClean="0">
              <a:solidFill>
                <a:schemeClr val="bg1"/>
              </a:solidFill>
            </a:rPr>
            <a:t>1. Work deadline </a:t>
          </a:r>
        </a:p>
        <a:p>
          <a:pPr marL="171450" lvl="1" indent="-171450" algn="l" defTabSz="755650">
            <a:lnSpc>
              <a:spcPct val="90000"/>
            </a:lnSpc>
            <a:spcBef>
              <a:spcPct val="0"/>
            </a:spcBef>
            <a:spcAft>
              <a:spcPct val="15000"/>
            </a:spcAft>
            <a:buChar char="••"/>
          </a:pPr>
          <a:r>
            <a:rPr lang="en-US" sz="1700" kern="1200" dirty="0" smtClean="0">
              <a:solidFill>
                <a:schemeClr val="bg1"/>
              </a:solidFill>
            </a:rPr>
            <a:t>2. fight with a loved one </a:t>
          </a:r>
        </a:p>
      </dsp:txBody>
      <dsp:txXfrm>
        <a:off x="618" y="10265"/>
        <a:ext cx="2414060" cy="1448436"/>
      </dsp:txXfrm>
    </dsp:sp>
    <dsp:sp modelId="{619D633D-AF6A-49D2-A458-F3480E20E547}">
      <dsp:nvSpPr>
        <dsp:cNvPr id="0" name=""/>
        <dsp:cNvSpPr/>
      </dsp:nvSpPr>
      <dsp:spPr>
        <a:xfrm>
          <a:off x="2656085" y="10265"/>
          <a:ext cx="2414060" cy="1448436"/>
        </a:xfrm>
        <a:prstGeom prst="rect">
          <a:avLst/>
        </a:prstGeom>
        <a:solidFill>
          <a:srgbClr val="EDC9DB"/>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t" anchorCtr="0">
          <a:noAutofit/>
        </a:bodyPr>
        <a:lstStyle/>
        <a:p>
          <a:pPr lvl="0" algn="ctr" defTabSz="977900">
            <a:lnSpc>
              <a:spcPct val="90000"/>
            </a:lnSpc>
            <a:spcBef>
              <a:spcPct val="0"/>
            </a:spcBef>
            <a:spcAft>
              <a:spcPct val="35000"/>
            </a:spcAft>
          </a:pPr>
          <a:r>
            <a:rPr lang="en-US" sz="2200" b="1" u="none" kern="1200" dirty="0" smtClean="0">
              <a:solidFill>
                <a:schemeClr val="tx1"/>
              </a:solidFill>
            </a:rPr>
            <a:t>(b) </a:t>
          </a:r>
          <a:r>
            <a:rPr lang="en-US" sz="2200" b="1" u="sng" kern="1200" dirty="0" smtClean="0">
              <a:solidFill>
                <a:schemeClr val="tx1"/>
              </a:solidFill>
            </a:rPr>
            <a:t>Long-term </a:t>
          </a:r>
        </a:p>
        <a:p>
          <a:pPr marL="171450" lvl="1" indent="-171450" algn="l" defTabSz="755650">
            <a:lnSpc>
              <a:spcPct val="90000"/>
            </a:lnSpc>
            <a:spcBef>
              <a:spcPct val="0"/>
            </a:spcBef>
            <a:spcAft>
              <a:spcPct val="15000"/>
            </a:spcAft>
            <a:buChar char="••"/>
          </a:pPr>
          <a:r>
            <a:rPr lang="en-US" sz="1700" kern="1200" dirty="0" smtClean="0">
              <a:solidFill>
                <a:schemeClr val="tx1"/>
              </a:solidFill>
            </a:rPr>
            <a:t>being unable to work</a:t>
          </a:r>
        </a:p>
        <a:p>
          <a:pPr marL="171450" lvl="1" indent="-171450" algn="l" defTabSz="755650">
            <a:lnSpc>
              <a:spcPct val="90000"/>
            </a:lnSpc>
            <a:spcBef>
              <a:spcPct val="0"/>
            </a:spcBef>
            <a:spcAft>
              <a:spcPct val="15000"/>
            </a:spcAft>
            <a:buChar char="••"/>
          </a:pPr>
          <a:r>
            <a:rPr lang="en-US" sz="1700" kern="1200" dirty="0" smtClean="0">
              <a:solidFill>
                <a:schemeClr val="tx1"/>
              </a:solidFill>
            </a:rPr>
            <a:t>discrimination</a:t>
          </a:r>
        </a:p>
        <a:p>
          <a:pPr marL="171450" lvl="1" indent="-171450" algn="l" defTabSz="755650">
            <a:lnSpc>
              <a:spcPct val="90000"/>
            </a:lnSpc>
            <a:spcBef>
              <a:spcPct val="0"/>
            </a:spcBef>
            <a:spcAft>
              <a:spcPct val="15000"/>
            </a:spcAft>
            <a:buChar char="••"/>
          </a:pPr>
          <a:r>
            <a:rPr lang="en-US" sz="1700" kern="1200" dirty="0" smtClean="0">
              <a:solidFill>
                <a:schemeClr val="tx1"/>
              </a:solidFill>
            </a:rPr>
            <a:t>chronic illness</a:t>
          </a:r>
        </a:p>
      </dsp:txBody>
      <dsp:txXfrm>
        <a:off x="2656085" y="10265"/>
        <a:ext cx="2414060" cy="144843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D99CEC-0FFF-4D67-BEE4-F2CA3A21AF07}">
      <dsp:nvSpPr>
        <dsp:cNvPr id="0" name=""/>
        <dsp:cNvSpPr/>
      </dsp:nvSpPr>
      <dsp:spPr>
        <a:xfrm>
          <a:off x="0" y="0"/>
          <a:ext cx="4279153"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DC120D-F563-44BA-BEF2-4F3B8352F7AB}">
      <dsp:nvSpPr>
        <dsp:cNvPr id="0" name=""/>
        <dsp:cNvSpPr/>
      </dsp:nvSpPr>
      <dsp:spPr>
        <a:xfrm>
          <a:off x="0" y="0"/>
          <a:ext cx="4279153" cy="12457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ctr" defTabSz="889000">
            <a:lnSpc>
              <a:spcPct val="90000"/>
            </a:lnSpc>
            <a:spcBef>
              <a:spcPct val="0"/>
            </a:spcBef>
            <a:spcAft>
              <a:spcPct val="35000"/>
            </a:spcAft>
          </a:pPr>
          <a:r>
            <a:rPr lang="en-US" sz="2000" b="1" kern="1200" dirty="0" smtClean="0">
              <a:solidFill>
                <a:srgbClr val="CA5E94"/>
              </a:solidFill>
              <a:latin typeface="+mn-lt"/>
              <a:cs typeface="Times New Roman" panose="02020603050405020304" pitchFamily="18" charset="0"/>
            </a:rPr>
            <a:t>Ms. </a:t>
          </a:r>
          <a:r>
            <a:rPr lang="en-US" sz="2000" b="1" kern="1200" dirty="0" err="1" smtClean="0">
              <a:solidFill>
                <a:srgbClr val="CA5E94"/>
              </a:solidFill>
              <a:latin typeface="+mn-lt"/>
              <a:cs typeface="Times New Roman" panose="02020603050405020304" pitchFamily="18" charset="0"/>
            </a:rPr>
            <a:t>Rabia</a:t>
          </a:r>
          <a:r>
            <a:rPr lang="en-US" sz="2000" b="1" kern="1200" dirty="0" smtClean="0">
              <a:solidFill>
                <a:srgbClr val="CA5E94"/>
              </a:solidFill>
              <a:latin typeface="+mn-lt"/>
              <a:cs typeface="Times New Roman" panose="02020603050405020304" pitchFamily="18" charset="0"/>
            </a:rPr>
            <a:t> </a:t>
          </a:r>
          <a:r>
            <a:rPr lang="en-US" sz="2000" b="1" kern="1200" dirty="0" err="1" smtClean="0">
              <a:solidFill>
                <a:srgbClr val="CA5E94"/>
              </a:solidFill>
              <a:latin typeface="+mn-lt"/>
              <a:cs typeface="Times New Roman" panose="02020603050405020304" pitchFamily="18" charset="0"/>
            </a:rPr>
            <a:t>Ijaz</a:t>
          </a:r>
          <a:endParaRPr lang="en-US" sz="2000" b="1" kern="1200" dirty="0" smtClean="0">
            <a:solidFill>
              <a:srgbClr val="CA5E94"/>
            </a:solidFill>
            <a:latin typeface="+mn-lt"/>
            <a:cs typeface="Times New Roman" panose="02020603050405020304" pitchFamily="18" charset="0"/>
          </a:endParaRPr>
        </a:p>
        <a:p>
          <a:pPr lvl="0" algn="ctr" defTabSz="889000">
            <a:lnSpc>
              <a:spcPct val="90000"/>
            </a:lnSpc>
            <a:spcBef>
              <a:spcPct val="0"/>
            </a:spcBef>
            <a:spcAft>
              <a:spcPct val="35000"/>
            </a:spcAft>
          </a:pPr>
          <a:r>
            <a:rPr lang="en-US" sz="2000" b="1" kern="1200" dirty="0" smtClean="0">
              <a:solidFill>
                <a:srgbClr val="CA5E94"/>
              </a:solidFill>
              <a:latin typeface="+mn-lt"/>
              <a:cs typeface="Times New Roman" panose="02020603050405020304" pitchFamily="18" charset="0"/>
            </a:rPr>
            <a:t>Lecturer (Psychology) </a:t>
          </a:r>
        </a:p>
        <a:p>
          <a:pPr lvl="0" algn="ctr" defTabSz="889000">
            <a:lnSpc>
              <a:spcPct val="90000"/>
            </a:lnSpc>
            <a:spcBef>
              <a:spcPct val="0"/>
            </a:spcBef>
            <a:spcAft>
              <a:spcPct val="35000"/>
            </a:spcAft>
          </a:pPr>
          <a:r>
            <a:rPr lang="en-US" sz="2000" b="1" kern="1200" dirty="0" smtClean="0">
              <a:solidFill>
                <a:srgbClr val="CA5E94"/>
              </a:solidFill>
              <a:latin typeface="+mn-lt"/>
              <a:cs typeface="Times New Roman" panose="02020603050405020304" pitchFamily="18" charset="0"/>
            </a:rPr>
            <a:t>Science and Humanities</a:t>
          </a:r>
          <a:endParaRPr lang="en-US" sz="2000" kern="1200" dirty="0">
            <a:solidFill>
              <a:srgbClr val="CA5E94"/>
            </a:solidFill>
          </a:endParaRPr>
        </a:p>
      </dsp:txBody>
      <dsp:txXfrm>
        <a:off x="0" y="0"/>
        <a:ext cx="4279153" cy="1245769"/>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3873E5-1FFE-4B3B-A9FE-DB963EBE0195}">
      <dsp:nvSpPr>
        <dsp:cNvPr id="0" name=""/>
        <dsp:cNvSpPr/>
      </dsp:nvSpPr>
      <dsp:spPr>
        <a:xfrm>
          <a:off x="0" y="11876"/>
          <a:ext cx="6567653" cy="730080"/>
        </a:xfrm>
        <a:prstGeom prst="roundRect">
          <a:avLst/>
        </a:prstGeom>
        <a:solidFill>
          <a:srgbClr val="ADEBD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b="1" kern="1200" dirty="0" smtClean="0">
              <a:solidFill>
                <a:schemeClr val="tx1"/>
              </a:solidFill>
            </a:rPr>
            <a:t>People under stress experience mental and physical symptoms, such as:</a:t>
          </a:r>
          <a:endParaRPr lang="en-US" sz="1800" kern="1200" dirty="0">
            <a:solidFill>
              <a:schemeClr val="tx1"/>
            </a:solidFill>
          </a:endParaRPr>
        </a:p>
      </dsp:txBody>
      <dsp:txXfrm>
        <a:off x="35640" y="47516"/>
        <a:ext cx="6496373" cy="658800"/>
      </dsp:txXfrm>
    </dsp:sp>
    <dsp:sp modelId="{F68D1DE9-0202-4BA9-9209-D0C224F36708}">
      <dsp:nvSpPr>
        <dsp:cNvPr id="0" name=""/>
        <dsp:cNvSpPr/>
      </dsp:nvSpPr>
      <dsp:spPr>
        <a:xfrm>
          <a:off x="0" y="741956"/>
          <a:ext cx="6567653" cy="18567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8523" tIns="22860" rIns="128016" bIns="22860" numCol="1" spcCol="1270" anchor="t" anchorCtr="0">
          <a:noAutofit/>
        </a:bodyPr>
        <a:lstStyle/>
        <a:p>
          <a:pPr marL="171450" lvl="1" indent="-171450" algn="l" defTabSz="800100">
            <a:lnSpc>
              <a:spcPct val="90000"/>
            </a:lnSpc>
            <a:spcBef>
              <a:spcPct val="0"/>
            </a:spcBef>
            <a:spcAft>
              <a:spcPct val="20000"/>
            </a:spcAft>
            <a:buChar char="••"/>
          </a:pPr>
          <a:r>
            <a:rPr lang="en-US" sz="1800" kern="1200" dirty="0" smtClean="0"/>
            <a:t>Irritability</a:t>
          </a:r>
        </a:p>
        <a:p>
          <a:pPr marL="171450" lvl="1" indent="-171450" algn="l" defTabSz="800100">
            <a:lnSpc>
              <a:spcPct val="90000"/>
            </a:lnSpc>
            <a:spcBef>
              <a:spcPct val="0"/>
            </a:spcBef>
            <a:spcAft>
              <a:spcPct val="20000"/>
            </a:spcAft>
            <a:buChar char="••"/>
          </a:pPr>
          <a:r>
            <a:rPr lang="en-US" sz="1800" kern="1200" dirty="0" smtClean="0"/>
            <a:t>Anger</a:t>
          </a:r>
        </a:p>
        <a:p>
          <a:pPr marL="171450" lvl="1" indent="-171450" algn="l" defTabSz="800100">
            <a:lnSpc>
              <a:spcPct val="90000"/>
            </a:lnSpc>
            <a:spcBef>
              <a:spcPct val="0"/>
            </a:spcBef>
            <a:spcAft>
              <a:spcPct val="20000"/>
            </a:spcAft>
            <a:buChar char="••"/>
          </a:pPr>
          <a:r>
            <a:rPr lang="en-US" sz="1800" kern="1200" dirty="0" smtClean="0"/>
            <a:t>Fatigue</a:t>
          </a:r>
        </a:p>
        <a:p>
          <a:pPr marL="171450" lvl="1" indent="-171450" algn="l" defTabSz="800100">
            <a:lnSpc>
              <a:spcPct val="90000"/>
            </a:lnSpc>
            <a:spcBef>
              <a:spcPct val="0"/>
            </a:spcBef>
            <a:spcAft>
              <a:spcPct val="20000"/>
            </a:spcAft>
            <a:buChar char="••"/>
          </a:pPr>
          <a:r>
            <a:rPr lang="en-US" sz="1800" kern="1200" dirty="0" smtClean="0"/>
            <a:t>Muscle Pain</a:t>
          </a:r>
        </a:p>
        <a:p>
          <a:pPr marL="171450" lvl="1" indent="-171450" algn="l" defTabSz="800100">
            <a:lnSpc>
              <a:spcPct val="90000"/>
            </a:lnSpc>
            <a:spcBef>
              <a:spcPct val="0"/>
            </a:spcBef>
            <a:spcAft>
              <a:spcPct val="20000"/>
            </a:spcAft>
            <a:buChar char="••"/>
          </a:pPr>
          <a:r>
            <a:rPr lang="en-US" sz="1800" kern="1200" dirty="0" smtClean="0"/>
            <a:t>Digestive Troubles</a:t>
          </a:r>
        </a:p>
        <a:p>
          <a:pPr marL="171450" lvl="1" indent="-171450" algn="l" defTabSz="800100">
            <a:lnSpc>
              <a:spcPct val="90000"/>
            </a:lnSpc>
            <a:spcBef>
              <a:spcPct val="0"/>
            </a:spcBef>
            <a:spcAft>
              <a:spcPct val="20000"/>
            </a:spcAft>
            <a:buChar char="••"/>
          </a:pPr>
          <a:r>
            <a:rPr lang="en-US" sz="1800" kern="1200" dirty="0" smtClean="0"/>
            <a:t>Difficulty Sleeping</a:t>
          </a:r>
          <a:endParaRPr lang="en-US" sz="1800" kern="1200" dirty="0"/>
        </a:p>
      </dsp:txBody>
      <dsp:txXfrm>
        <a:off x="0" y="741956"/>
        <a:ext cx="6567653" cy="185679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68911A-7519-42F4-89B8-E150DB7518C3}">
      <dsp:nvSpPr>
        <dsp:cNvPr id="0" name=""/>
        <dsp:cNvSpPr/>
      </dsp:nvSpPr>
      <dsp:spPr>
        <a:xfrm>
          <a:off x="0" y="0"/>
          <a:ext cx="9826625"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F6ECB99-02E9-4CEB-85B3-C8EB37AFDF05}">
      <dsp:nvSpPr>
        <dsp:cNvPr id="0" name=""/>
        <dsp:cNvSpPr/>
      </dsp:nvSpPr>
      <dsp:spPr>
        <a:xfrm>
          <a:off x="0" y="0"/>
          <a:ext cx="9826625" cy="7635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lvl="0" algn="l" defTabSz="933450">
            <a:lnSpc>
              <a:spcPct val="90000"/>
            </a:lnSpc>
            <a:spcBef>
              <a:spcPct val="0"/>
            </a:spcBef>
            <a:spcAft>
              <a:spcPct val="35000"/>
            </a:spcAft>
          </a:pPr>
          <a:r>
            <a:rPr lang="en-US" sz="2100" kern="1200" dirty="0" smtClean="0"/>
            <a:t>There are many circumstances or events that can produce stress. The sources of stress are called stressors.</a:t>
          </a:r>
          <a:endParaRPr lang="en-US" sz="2100" kern="1200" dirty="0"/>
        </a:p>
      </dsp:txBody>
      <dsp:txXfrm>
        <a:off x="0" y="0"/>
        <a:ext cx="9826625" cy="763588"/>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1C293B-9331-49BA-8EED-F1213B04CD74}">
      <dsp:nvSpPr>
        <dsp:cNvPr id="0" name=""/>
        <dsp:cNvSpPr/>
      </dsp:nvSpPr>
      <dsp:spPr>
        <a:xfrm>
          <a:off x="0" y="10755"/>
          <a:ext cx="8128000" cy="763425"/>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b="1" kern="1200" dirty="0" smtClean="0">
              <a:solidFill>
                <a:schemeClr val="tx1"/>
              </a:solidFill>
              <a:latin typeface="Arial Black" panose="020B0A04020102020204" pitchFamily="34" charset="0"/>
            </a:rPr>
            <a:t>Stressors</a:t>
          </a:r>
          <a:endParaRPr lang="en-US" sz="2900" kern="1200" dirty="0">
            <a:solidFill>
              <a:schemeClr val="tx1"/>
            </a:solidFill>
            <a:latin typeface="Arial Black" panose="020B0A04020102020204" pitchFamily="34" charset="0"/>
          </a:endParaRPr>
        </a:p>
      </dsp:txBody>
      <dsp:txXfrm>
        <a:off x="37267" y="48022"/>
        <a:ext cx="8053466" cy="688891"/>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E28B42-33D8-4DA3-9AC8-21EE30A579FD}">
      <dsp:nvSpPr>
        <dsp:cNvPr id="0" name=""/>
        <dsp:cNvSpPr/>
      </dsp:nvSpPr>
      <dsp:spPr>
        <a:xfrm>
          <a:off x="0" y="800"/>
          <a:ext cx="5321666" cy="720000"/>
        </a:xfrm>
        <a:prstGeom prst="rect">
          <a:avLst/>
        </a:prstGeom>
        <a:solidFill>
          <a:srgbClr val="FF9999"/>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lvl="0" algn="ctr" defTabSz="1111250">
            <a:lnSpc>
              <a:spcPct val="90000"/>
            </a:lnSpc>
            <a:spcBef>
              <a:spcPct val="0"/>
            </a:spcBef>
            <a:spcAft>
              <a:spcPct val="35000"/>
            </a:spcAft>
          </a:pPr>
          <a:r>
            <a:rPr lang="en-US" sz="2500" b="1" kern="1200" dirty="0" smtClean="0">
              <a:solidFill>
                <a:schemeClr val="tx1"/>
              </a:solidFill>
            </a:rPr>
            <a:t>3 types of Stressors</a:t>
          </a:r>
          <a:endParaRPr lang="en-US" sz="2500" b="1" kern="1200" dirty="0">
            <a:solidFill>
              <a:schemeClr val="tx1"/>
            </a:solidFill>
          </a:endParaRPr>
        </a:p>
      </dsp:txBody>
      <dsp:txXfrm>
        <a:off x="0" y="800"/>
        <a:ext cx="5321666" cy="720000"/>
      </dsp:txXfrm>
    </dsp:sp>
    <dsp:sp modelId="{2FE319A6-FA13-449B-B370-32E883FBB5D7}">
      <dsp:nvSpPr>
        <dsp:cNvPr id="0" name=""/>
        <dsp:cNvSpPr/>
      </dsp:nvSpPr>
      <dsp:spPr>
        <a:xfrm>
          <a:off x="0" y="720800"/>
          <a:ext cx="5321666" cy="1509750"/>
        </a:xfrm>
        <a:prstGeom prst="rect">
          <a:avLst/>
        </a:prstGeom>
        <a:solidFill>
          <a:schemeClr val="accent6">
            <a:alpha val="90000"/>
            <a:tint val="40000"/>
            <a:hueOff val="0"/>
            <a:satOff val="0"/>
            <a:lumOff val="0"/>
            <a:alphaOff val="0"/>
          </a:schemeClr>
        </a:solidFill>
        <a:ln w="12700" cap="flat" cmpd="sng" algn="ctr">
          <a:solidFill>
            <a:schemeClr val="accent6">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US" sz="2500" kern="1200" dirty="0" smtClean="0"/>
            <a:t>1- Frustration</a:t>
          </a:r>
          <a:endParaRPr lang="en-US" sz="2500" kern="1200" dirty="0"/>
        </a:p>
        <a:p>
          <a:pPr marL="228600" lvl="1" indent="-228600" algn="l" defTabSz="1111250">
            <a:lnSpc>
              <a:spcPct val="90000"/>
            </a:lnSpc>
            <a:spcBef>
              <a:spcPct val="0"/>
            </a:spcBef>
            <a:spcAft>
              <a:spcPct val="15000"/>
            </a:spcAft>
            <a:buChar char="••"/>
          </a:pPr>
          <a:r>
            <a:rPr lang="en-US" sz="2500" kern="1200" dirty="0" smtClean="0"/>
            <a:t>2- Conflict induced stress</a:t>
          </a:r>
          <a:endParaRPr lang="en-US" sz="2500" kern="1200" dirty="0"/>
        </a:p>
        <a:p>
          <a:pPr marL="228600" lvl="1" indent="-228600" algn="l" defTabSz="1111250">
            <a:lnSpc>
              <a:spcPct val="90000"/>
            </a:lnSpc>
            <a:spcBef>
              <a:spcPct val="0"/>
            </a:spcBef>
            <a:spcAft>
              <a:spcPct val="15000"/>
            </a:spcAft>
            <a:buChar char="••"/>
          </a:pPr>
          <a:r>
            <a:rPr lang="en-US" sz="2500" kern="1200" dirty="0" smtClean="0"/>
            <a:t>3- Life induced stress </a:t>
          </a:r>
          <a:endParaRPr lang="en-US" sz="2500" kern="1200" dirty="0"/>
        </a:p>
      </dsp:txBody>
      <dsp:txXfrm>
        <a:off x="0" y="720800"/>
        <a:ext cx="5321666" cy="1509750"/>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301447-E54D-4738-B92D-427E15CB59CE}">
      <dsp:nvSpPr>
        <dsp:cNvPr id="0" name=""/>
        <dsp:cNvSpPr/>
      </dsp:nvSpPr>
      <dsp:spPr>
        <a:xfrm>
          <a:off x="0" y="345773"/>
          <a:ext cx="10515600" cy="1376550"/>
        </a:xfrm>
        <a:prstGeom prst="rect">
          <a:avLst/>
        </a:prstGeom>
        <a:solidFill>
          <a:srgbClr val="DE9ABC">
            <a:alpha val="90000"/>
          </a:srgb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395732" rIns="816127"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smtClean="0"/>
            <a:t>Blocking of goal directed behavior </a:t>
          </a:r>
          <a:endParaRPr lang="en-US" sz="1900" kern="1200" dirty="0"/>
        </a:p>
        <a:p>
          <a:pPr marL="171450" lvl="1" indent="-171450" algn="l" defTabSz="844550">
            <a:lnSpc>
              <a:spcPct val="90000"/>
            </a:lnSpc>
            <a:spcBef>
              <a:spcPct val="0"/>
            </a:spcBef>
            <a:spcAft>
              <a:spcPct val="15000"/>
            </a:spcAft>
            <a:buChar char="••"/>
          </a:pPr>
          <a:r>
            <a:rPr lang="en-US" sz="1900" kern="1200" dirty="0" smtClean="0"/>
            <a:t>Example: being stuck in a traffic jam can be very frustrating. Or light went off during paper.</a:t>
          </a:r>
          <a:endParaRPr lang="en-US" sz="1900" kern="1200" dirty="0"/>
        </a:p>
      </dsp:txBody>
      <dsp:txXfrm>
        <a:off x="0" y="345773"/>
        <a:ext cx="10515600" cy="1376550"/>
      </dsp:txXfrm>
    </dsp:sp>
    <dsp:sp modelId="{2ED6F52F-CE70-44E0-AEA2-702AB854872A}">
      <dsp:nvSpPr>
        <dsp:cNvPr id="0" name=""/>
        <dsp:cNvSpPr/>
      </dsp:nvSpPr>
      <dsp:spPr>
        <a:xfrm>
          <a:off x="525780" y="65333"/>
          <a:ext cx="7360920" cy="560880"/>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lvl="0" algn="l" defTabSz="844550">
            <a:lnSpc>
              <a:spcPct val="90000"/>
            </a:lnSpc>
            <a:spcBef>
              <a:spcPct val="0"/>
            </a:spcBef>
            <a:spcAft>
              <a:spcPct val="35000"/>
            </a:spcAft>
          </a:pPr>
          <a:r>
            <a:rPr lang="en-US" sz="1900" b="1" kern="1200" dirty="0" smtClean="0"/>
            <a:t>1- Frustration</a:t>
          </a:r>
          <a:endParaRPr lang="en-US" sz="1900" b="1" kern="1200" dirty="0"/>
        </a:p>
      </dsp:txBody>
      <dsp:txXfrm>
        <a:off x="553160" y="92713"/>
        <a:ext cx="7306160" cy="506120"/>
      </dsp:txXfrm>
    </dsp:sp>
    <dsp:sp modelId="{3BD8D970-DC79-4DE4-B70D-5BB804436C51}">
      <dsp:nvSpPr>
        <dsp:cNvPr id="0" name=""/>
        <dsp:cNvSpPr/>
      </dsp:nvSpPr>
      <dsp:spPr>
        <a:xfrm>
          <a:off x="0" y="2105363"/>
          <a:ext cx="10515600" cy="1107225"/>
        </a:xfrm>
        <a:prstGeom prst="rect">
          <a:avLst/>
        </a:prstGeom>
        <a:solidFill>
          <a:srgbClr val="99FFCC">
            <a:alpha val="90000"/>
          </a:srgb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395732" rIns="816127"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smtClean="0"/>
            <a:t>When some goals can be satisfied on the expense of others. </a:t>
          </a:r>
          <a:endParaRPr lang="en-US" sz="1900" kern="1200" dirty="0"/>
        </a:p>
        <a:p>
          <a:pPr marL="171450" lvl="1" indent="-171450" algn="l" defTabSz="844550">
            <a:lnSpc>
              <a:spcPct val="90000"/>
            </a:lnSpc>
            <a:spcBef>
              <a:spcPct val="0"/>
            </a:spcBef>
            <a:spcAft>
              <a:spcPct val="15000"/>
            </a:spcAft>
            <a:buChar char="••"/>
          </a:pPr>
          <a:r>
            <a:rPr lang="en-US" sz="1900" kern="1200" dirty="0" smtClean="0"/>
            <a:t>Example: You can only buy one ice-cream out of two. </a:t>
          </a:r>
        </a:p>
      </dsp:txBody>
      <dsp:txXfrm>
        <a:off x="0" y="2105363"/>
        <a:ext cx="10515600" cy="1107225"/>
      </dsp:txXfrm>
    </dsp:sp>
    <dsp:sp modelId="{6EB1D66E-0886-491A-82C0-16B186FCF951}">
      <dsp:nvSpPr>
        <dsp:cNvPr id="0" name=""/>
        <dsp:cNvSpPr/>
      </dsp:nvSpPr>
      <dsp:spPr>
        <a:xfrm>
          <a:off x="525780" y="1824923"/>
          <a:ext cx="7360920" cy="560880"/>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lvl="0" algn="l" defTabSz="844550">
            <a:lnSpc>
              <a:spcPct val="90000"/>
            </a:lnSpc>
            <a:spcBef>
              <a:spcPct val="0"/>
            </a:spcBef>
            <a:spcAft>
              <a:spcPct val="35000"/>
            </a:spcAft>
          </a:pPr>
          <a:r>
            <a:rPr lang="en-US" sz="1900" b="1" kern="1200" dirty="0" smtClean="0"/>
            <a:t>2- Conflict Induced Stress</a:t>
          </a:r>
          <a:endParaRPr lang="en-US" sz="1900" b="1" kern="1200" dirty="0"/>
        </a:p>
      </dsp:txBody>
      <dsp:txXfrm>
        <a:off x="553160" y="1852303"/>
        <a:ext cx="7306160" cy="506120"/>
      </dsp:txXfrm>
    </dsp:sp>
    <dsp:sp modelId="{87E929B6-2D2C-45AE-B988-838D6FA72201}">
      <dsp:nvSpPr>
        <dsp:cNvPr id="0" name=""/>
        <dsp:cNvSpPr/>
      </dsp:nvSpPr>
      <dsp:spPr>
        <a:xfrm>
          <a:off x="0" y="3595628"/>
          <a:ext cx="10515600" cy="1376550"/>
        </a:xfrm>
        <a:prstGeom prst="rect">
          <a:avLst/>
        </a:prstGeom>
        <a:solidFill>
          <a:srgbClr val="E9BD1B">
            <a:alpha val="90000"/>
          </a:srgb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16127" tIns="395732" rIns="816127"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smtClean="0"/>
            <a:t>Life events that can be stressful</a:t>
          </a:r>
        </a:p>
        <a:p>
          <a:pPr marL="171450" lvl="1" indent="-171450" algn="l" defTabSz="844550">
            <a:lnSpc>
              <a:spcPct val="90000"/>
            </a:lnSpc>
            <a:spcBef>
              <a:spcPct val="0"/>
            </a:spcBef>
            <a:spcAft>
              <a:spcPct val="15000"/>
            </a:spcAft>
            <a:buChar char="••"/>
          </a:pPr>
          <a:r>
            <a:rPr lang="en-US" sz="1900" kern="1200" dirty="0" smtClean="0"/>
            <a:t>Example: Marriage, death of a loved one, divorced, change of schools, trouble with boss etc.</a:t>
          </a:r>
        </a:p>
      </dsp:txBody>
      <dsp:txXfrm>
        <a:off x="0" y="3595628"/>
        <a:ext cx="10515600" cy="1376550"/>
      </dsp:txXfrm>
    </dsp:sp>
    <dsp:sp modelId="{8AA8504B-AFDF-47B2-80D6-89826B13E5D2}">
      <dsp:nvSpPr>
        <dsp:cNvPr id="0" name=""/>
        <dsp:cNvSpPr/>
      </dsp:nvSpPr>
      <dsp:spPr>
        <a:xfrm>
          <a:off x="525780" y="3315188"/>
          <a:ext cx="7360920" cy="560880"/>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8225" tIns="0" rIns="278225" bIns="0" numCol="1" spcCol="1270" anchor="ctr" anchorCtr="0">
          <a:noAutofit/>
        </a:bodyPr>
        <a:lstStyle/>
        <a:p>
          <a:pPr lvl="0" algn="l" defTabSz="844550">
            <a:lnSpc>
              <a:spcPct val="90000"/>
            </a:lnSpc>
            <a:spcBef>
              <a:spcPct val="0"/>
            </a:spcBef>
            <a:spcAft>
              <a:spcPct val="35000"/>
            </a:spcAft>
          </a:pPr>
          <a:r>
            <a:rPr lang="en-US" sz="1900" b="1" kern="1200" dirty="0" smtClean="0"/>
            <a:t>3- Life Induced Stress</a:t>
          </a:r>
        </a:p>
      </dsp:txBody>
      <dsp:txXfrm>
        <a:off x="553160" y="3342568"/>
        <a:ext cx="7306160" cy="506120"/>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929EAB-99D3-420D-A699-BA72F051CB16}">
      <dsp:nvSpPr>
        <dsp:cNvPr id="0" name=""/>
        <dsp:cNvSpPr/>
      </dsp:nvSpPr>
      <dsp:spPr>
        <a:xfrm>
          <a:off x="0" y="230"/>
          <a:ext cx="5238750"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0F793C-4020-4488-AB90-5DE4E45FFB03}">
      <dsp:nvSpPr>
        <dsp:cNvPr id="0" name=""/>
        <dsp:cNvSpPr/>
      </dsp:nvSpPr>
      <dsp:spPr>
        <a:xfrm>
          <a:off x="0" y="230"/>
          <a:ext cx="5238750" cy="4726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ctr" defTabSz="977900">
            <a:lnSpc>
              <a:spcPct val="90000"/>
            </a:lnSpc>
            <a:spcBef>
              <a:spcPct val="0"/>
            </a:spcBef>
            <a:spcAft>
              <a:spcPct val="35000"/>
            </a:spcAft>
          </a:pPr>
          <a:r>
            <a:rPr lang="en-US" sz="2200" kern="1200" dirty="0" smtClean="0">
              <a:ea typeface="Times New Roman"/>
              <a:cs typeface="Times New Roman" panose="02020603050405020304" pitchFamily="18" charset="0"/>
              <a:sym typeface="Times New Roman"/>
            </a:rPr>
            <a:t>For two major reasons:</a:t>
          </a:r>
          <a:endParaRPr lang="en-US" sz="2200" kern="1200" dirty="0"/>
        </a:p>
      </dsp:txBody>
      <dsp:txXfrm>
        <a:off x="0" y="230"/>
        <a:ext cx="5238750" cy="472613"/>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757455-8F9B-4655-9FDD-93B4C03460F4}">
      <dsp:nvSpPr>
        <dsp:cNvPr id="0" name=""/>
        <dsp:cNvSpPr/>
      </dsp:nvSpPr>
      <dsp:spPr>
        <a:xfrm>
          <a:off x="0" y="5905"/>
          <a:ext cx="8128000" cy="789750"/>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b="1" kern="1200" dirty="0" smtClean="0">
              <a:solidFill>
                <a:schemeClr val="tx1"/>
              </a:solidFill>
              <a:latin typeface="Arial Black" panose="020B0A04020102020204" pitchFamily="34" charset="0"/>
              <a:ea typeface="Times New Roman"/>
              <a:cs typeface="Times New Roman"/>
              <a:sym typeface="Times New Roman"/>
            </a:rPr>
            <a:t>Why do we feel "Stressed Out"?</a:t>
          </a:r>
          <a:endParaRPr lang="en-US" sz="3000" kern="1200" dirty="0">
            <a:solidFill>
              <a:schemeClr val="tx1"/>
            </a:solidFill>
            <a:latin typeface="Arial Black" panose="020B0A04020102020204" pitchFamily="34" charset="0"/>
          </a:endParaRPr>
        </a:p>
      </dsp:txBody>
      <dsp:txXfrm>
        <a:off x="38552" y="44457"/>
        <a:ext cx="8050896" cy="712646"/>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11AF34-6358-468A-B871-BA5E0F73DB6A}">
      <dsp:nvSpPr>
        <dsp:cNvPr id="0" name=""/>
        <dsp:cNvSpPr/>
      </dsp:nvSpPr>
      <dsp:spPr>
        <a:xfrm>
          <a:off x="2591" y="0"/>
          <a:ext cx="3474666" cy="1067495"/>
        </a:xfrm>
        <a:prstGeom prst="roundRect">
          <a:avLst>
            <a:gd name="adj" fmla="val 10000"/>
          </a:avLst>
        </a:prstGeom>
        <a:solidFill>
          <a:schemeClr val="accent1">
            <a:lumMod val="40000"/>
            <a:lumOff val="6000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ea typeface="Times New Roman"/>
              <a:cs typeface="Calibri" panose="020F0502020204030204" pitchFamily="34" charset="0"/>
              <a:sym typeface="Times New Roman"/>
            </a:rPr>
            <a:t>We </a:t>
          </a:r>
          <a:r>
            <a:rPr lang="en-US" sz="2200" b="1" i="1" kern="1200" dirty="0" smtClean="0">
              <a:ea typeface="Times New Roman"/>
              <a:cs typeface="Calibri" panose="020F0502020204030204" pitchFamily="34" charset="0"/>
              <a:sym typeface="Times New Roman"/>
            </a:rPr>
            <a:t>perceive</a:t>
          </a:r>
          <a:r>
            <a:rPr lang="en-US" sz="2200" b="1" kern="1200" dirty="0" smtClean="0">
              <a:ea typeface="Times New Roman"/>
              <a:cs typeface="Calibri" panose="020F0502020204030204" pitchFamily="34" charset="0"/>
              <a:sym typeface="Times New Roman"/>
            </a:rPr>
            <a:t> </a:t>
          </a:r>
          <a:r>
            <a:rPr lang="en-US" sz="2200" b="0" kern="1200" dirty="0" smtClean="0">
              <a:ea typeface="Times New Roman"/>
              <a:cs typeface="Calibri" panose="020F0502020204030204" pitchFamily="34" charset="0"/>
              <a:sym typeface="Times New Roman"/>
            </a:rPr>
            <a:t>a situation as threatening, </a:t>
          </a:r>
          <a:r>
            <a:rPr lang="en-US" sz="2200" kern="1200" dirty="0" smtClean="0">
              <a:ea typeface="Times New Roman"/>
              <a:cs typeface="Calibri" panose="020F0502020204030204" pitchFamily="34" charset="0"/>
              <a:sym typeface="Times New Roman"/>
            </a:rPr>
            <a:t>difficult, or painful. </a:t>
          </a:r>
          <a:endParaRPr lang="en-US" sz="2200" kern="1200" dirty="0"/>
        </a:p>
      </dsp:txBody>
      <dsp:txXfrm>
        <a:off x="33857" y="31266"/>
        <a:ext cx="3412134" cy="1004963"/>
      </dsp:txXfrm>
    </dsp:sp>
    <dsp:sp modelId="{044DF7E7-9B60-4CA8-AEC7-2B829A89FD62}">
      <dsp:nvSpPr>
        <dsp:cNvPr id="0" name=""/>
        <dsp:cNvSpPr/>
      </dsp:nvSpPr>
      <dsp:spPr>
        <a:xfrm>
          <a:off x="4061001" y="0"/>
          <a:ext cx="3474666" cy="1067495"/>
        </a:xfrm>
        <a:prstGeom prst="roundRect">
          <a:avLst>
            <a:gd name="adj" fmla="val 10000"/>
          </a:avLst>
        </a:prstGeom>
        <a:solidFill>
          <a:schemeClr val="accent6">
            <a:lumMod val="60000"/>
            <a:lumOff val="4000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ea typeface="Times New Roman"/>
              <a:cs typeface="Calibri" panose="020F0502020204030204" pitchFamily="34" charset="0"/>
              <a:sym typeface="Times New Roman"/>
            </a:rPr>
            <a:t>We don't believe we have the </a:t>
          </a:r>
          <a:r>
            <a:rPr lang="en-US" sz="2200" b="1" i="1" kern="1200" dirty="0" smtClean="0">
              <a:ea typeface="Times New Roman"/>
              <a:cs typeface="Calibri" panose="020F0502020204030204" pitchFamily="34" charset="0"/>
              <a:sym typeface="Times New Roman"/>
            </a:rPr>
            <a:t>resources</a:t>
          </a:r>
          <a:r>
            <a:rPr lang="en-US" sz="2200" b="1" kern="1200" dirty="0" smtClean="0">
              <a:ea typeface="Times New Roman"/>
              <a:cs typeface="Calibri" panose="020F0502020204030204" pitchFamily="34" charset="0"/>
              <a:sym typeface="Times New Roman"/>
            </a:rPr>
            <a:t> to cope</a:t>
          </a:r>
          <a:r>
            <a:rPr lang="en-US" sz="2200" kern="1200" dirty="0" smtClean="0">
              <a:ea typeface="Times New Roman"/>
              <a:cs typeface="Calibri" panose="020F0502020204030204" pitchFamily="34" charset="0"/>
              <a:sym typeface="Times New Roman"/>
            </a:rPr>
            <a:t>. </a:t>
          </a:r>
          <a:endParaRPr lang="en-US" sz="2200" kern="1200" dirty="0">
            <a:ea typeface="Times New Roman"/>
            <a:cs typeface="Calibri" panose="020F0502020204030204" pitchFamily="34" charset="0"/>
            <a:sym typeface="Times New Roman"/>
          </a:endParaRPr>
        </a:p>
      </dsp:txBody>
      <dsp:txXfrm>
        <a:off x="4092267" y="31266"/>
        <a:ext cx="3412134" cy="1004963"/>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EC5833-C52E-4AEB-8BCE-DF7ABD17464C}">
      <dsp:nvSpPr>
        <dsp:cNvPr id="0" name=""/>
        <dsp:cNvSpPr/>
      </dsp:nvSpPr>
      <dsp:spPr>
        <a:xfrm>
          <a:off x="0" y="739"/>
          <a:ext cx="6402648"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9821ECE-E04C-4849-B8D1-7B2711A7390D}">
      <dsp:nvSpPr>
        <dsp:cNvPr id="0" name=""/>
        <dsp:cNvSpPr/>
      </dsp:nvSpPr>
      <dsp:spPr>
        <a:xfrm>
          <a:off x="0" y="739"/>
          <a:ext cx="6402648" cy="55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smtClean="0"/>
            <a:t>1. The unsettling effects of change</a:t>
          </a:r>
          <a:endParaRPr lang="en-US" sz="2000" kern="1200" dirty="0"/>
        </a:p>
      </dsp:txBody>
      <dsp:txXfrm>
        <a:off x="0" y="739"/>
        <a:ext cx="6402648" cy="553523"/>
      </dsp:txXfrm>
    </dsp:sp>
    <dsp:sp modelId="{9F9E22FD-2FFA-497C-A5F3-7108E720C305}">
      <dsp:nvSpPr>
        <dsp:cNvPr id="0" name=""/>
        <dsp:cNvSpPr/>
      </dsp:nvSpPr>
      <dsp:spPr>
        <a:xfrm>
          <a:off x="0" y="554263"/>
          <a:ext cx="6402648"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8D768BC-B298-4CA0-B641-0F07FACDA018}">
      <dsp:nvSpPr>
        <dsp:cNvPr id="0" name=""/>
        <dsp:cNvSpPr/>
      </dsp:nvSpPr>
      <dsp:spPr>
        <a:xfrm>
          <a:off x="0" y="554263"/>
          <a:ext cx="6396395" cy="690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smtClean="0"/>
            <a:t>2. The feeling that an outside force is challenging or threatening you.</a:t>
          </a:r>
          <a:endParaRPr lang="en-US" sz="2000" kern="1200" dirty="0"/>
        </a:p>
      </dsp:txBody>
      <dsp:txXfrm>
        <a:off x="0" y="554263"/>
        <a:ext cx="6396395" cy="690864"/>
      </dsp:txXfrm>
    </dsp:sp>
    <dsp:sp modelId="{C89383ED-32F4-423B-A9D7-312B55448735}">
      <dsp:nvSpPr>
        <dsp:cNvPr id="0" name=""/>
        <dsp:cNvSpPr/>
      </dsp:nvSpPr>
      <dsp:spPr>
        <a:xfrm>
          <a:off x="0" y="1245128"/>
          <a:ext cx="6402648"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78919BD-9C96-4ACA-A86B-CBABB96173E3}">
      <dsp:nvSpPr>
        <dsp:cNvPr id="0" name=""/>
        <dsp:cNvSpPr/>
      </dsp:nvSpPr>
      <dsp:spPr>
        <a:xfrm>
          <a:off x="0" y="1245128"/>
          <a:ext cx="6402648" cy="553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smtClean="0"/>
            <a:t>3. The feeling that you have lost personal control.</a:t>
          </a:r>
          <a:endParaRPr lang="en-US" sz="2000" kern="1200" dirty="0"/>
        </a:p>
      </dsp:txBody>
      <dsp:txXfrm>
        <a:off x="0" y="1245128"/>
        <a:ext cx="6402648" cy="553523"/>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79A223-E0A3-4B3C-9AAB-EFAFC8C15AC1}">
      <dsp:nvSpPr>
        <dsp:cNvPr id="0" name=""/>
        <dsp:cNvSpPr/>
      </dsp:nvSpPr>
      <dsp:spPr>
        <a:xfrm>
          <a:off x="1023" y="120138"/>
          <a:ext cx="2576603" cy="1327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lvl="0" algn="r" defTabSz="889000">
            <a:lnSpc>
              <a:spcPct val="90000"/>
            </a:lnSpc>
            <a:spcBef>
              <a:spcPct val="0"/>
            </a:spcBef>
            <a:spcAft>
              <a:spcPct val="35000"/>
            </a:spcAft>
          </a:pPr>
          <a:r>
            <a:rPr lang="en-US" sz="2000" kern="1200" dirty="0" smtClean="0"/>
            <a:t>Our bodies release these hormones in stress:</a:t>
          </a:r>
          <a:endParaRPr lang="en-US" sz="2000" kern="1200" dirty="0"/>
        </a:p>
      </dsp:txBody>
      <dsp:txXfrm>
        <a:off x="1023" y="120138"/>
        <a:ext cx="2576603" cy="1327218"/>
      </dsp:txXfrm>
    </dsp:sp>
    <dsp:sp modelId="{5EABF409-3948-450E-8ACB-DFA330275C9B}">
      <dsp:nvSpPr>
        <dsp:cNvPr id="0" name=""/>
        <dsp:cNvSpPr/>
      </dsp:nvSpPr>
      <dsp:spPr>
        <a:xfrm>
          <a:off x="2577626" y="120138"/>
          <a:ext cx="261675" cy="1327218"/>
        </a:xfrm>
        <a:prstGeom prst="leftBrace">
          <a:avLst>
            <a:gd name="adj1" fmla="val 35000"/>
            <a:gd name="adj2" fmla="val 50000"/>
          </a:avLst>
        </a:prstGeom>
        <a:noFill/>
        <a:ln w="12700" cap="flat" cmpd="sng" algn="ctr">
          <a:solidFill>
            <a:schemeClr val="accent6">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D1A566-F20C-476C-9C33-462519C08A36}">
      <dsp:nvSpPr>
        <dsp:cNvPr id="0" name=""/>
        <dsp:cNvSpPr/>
      </dsp:nvSpPr>
      <dsp:spPr>
        <a:xfrm>
          <a:off x="2944995" y="139794"/>
          <a:ext cx="3558789" cy="1327218"/>
        </a:xfrm>
        <a:prstGeom prst="rect">
          <a:avLst/>
        </a:prstGeom>
        <a:solidFill>
          <a:schemeClr val="accent1">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smtClean="0">
              <a:solidFill>
                <a:schemeClr val="bg2">
                  <a:lumMod val="10000"/>
                </a:schemeClr>
              </a:solidFill>
            </a:rPr>
            <a:t>1. Epinephrine</a:t>
          </a:r>
          <a:endParaRPr lang="en-US" sz="2000" kern="1200" dirty="0">
            <a:solidFill>
              <a:schemeClr val="bg2">
                <a:lumMod val="10000"/>
              </a:schemeClr>
            </a:solidFill>
          </a:endParaRPr>
        </a:p>
        <a:p>
          <a:pPr marL="228600" lvl="1" indent="-228600" algn="l" defTabSz="889000">
            <a:lnSpc>
              <a:spcPct val="90000"/>
            </a:lnSpc>
            <a:spcBef>
              <a:spcPct val="0"/>
            </a:spcBef>
            <a:spcAft>
              <a:spcPct val="15000"/>
            </a:spcAft>
            <a:buChar char="••"/>
          </a:pPr>
          <a:r>
            <a:rPr lang="en-US" sz="2000" kern="1200" dirty="0" smtClean="0">
              <a:solidFill>
                <a:schemeClr val="bg2">
                  <a:lumMod val="10000"/>
                </a:schemeClr>
              </a:solidFill>
            </a:rPr>
            <a:t>2. Norepinephrine</a:t>
          </a:r>
          <a:endParaRPr lang="en-US" sz="2000" kern="1200" dirty="0">
            <a:solidFill>
              <a:schemeClr val="bg2">
                <a:lumMod val="10000"/>
              </a:schemeClr>
            </a:solidFill>
          </a:endParaRPr>
        </a:p>
        <a:p>
          <a:pPr marL="228600" lvl="1" indent="-228600" algn="l" defTabSz="889000">
            <a:lnSpc>
              <a:spcPct val="90000"/>
            </a:lnSpc>
            <a:spcBef>
              <a:spcPct val="0"/>
            </a:spcBef>
            <a:spcAft>
              <a:spcPct val="15000"/>
            </a:spcAft>
            <a:buChar char="••"/>
          </a:pPr>
          <a:r>
            <a:rPr lang="en-US" sz="2000" kern="1200" dirty="0" smtClean="0">
              <a:solidFill>
                <a:schemeClr val="bg2">
                  <a:lumMod val="10000"/>
                </a:schemeClr>
              </a:solidFill>
            </a:rPr>
            <a:t>3. Cortisol</a:t>
          </a:r>
          <a:endParaRPr lang="en-US" sz="2000" kern="1200" dirty="0">
            <a:solidFill>
              <a:schemeClr val="bg2">
                <a:lumMod val="10000"/>
              </a:schemeClr>
            </a:solidFill>
          </a:endParaRPr>
        </a:p>
      </dsp:txBody>
      <dsp:txXfrm>
        <a:off x="2944995" y="139794"/>
        <a:ext cx="3558789" cy="132721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85FEAE-BB4A-4CC8-961F-38AD048D684A}">
      <dsp:nvSpPr>
        <dsp:cNvPr id="0" name=""/>
        <dsp:cNvSpPr/>
      </dsp:nvSpPr>
      <dsp:spPr>
        <a:xfrm>
          <a:off x="0" y="179"/>
          <a:ext cx="8695113"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BF75B9-6367-46EA-AF1A-2936D3534800}">
      <dsp:nvSpPr>
        <dsp:cNvPr id="0" name=""/>
        <dsp:cNvSpPr/>
      </dsp:nvSpPr>
      <dsp:spPr>
        <a:xfrm>
          <a:off x="0" y="179"/>
          <a:ext cx="8695113" cy="559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lvl="0" algn="l" defTabSz="1111250">
            <a:lnSpc>
              <a:spcPct val="90000"/>
            </a:lnSpc>
            <a:spcBef>
              <a:spcPct val="0"/>
            </a:spcBef>
            <a:spcAft>
              <a:spcPct val="35000"/>
            </a:spcAft>
          </a:pPr>
          <a:r>
            <a:rPr lang="en-US" sz="2500" kern="1200" dirty="0" smtClean="0"/>
            <a:t>Understanding what stress is</a:t>
          </a:r>
          <a:endParaRPr lang="en-US" sz="2500" kern="1200" dirty="0"/>
        </a:p>
      </dsp:txBody>
      <dsp:txXfrm>
        <a:off x="0" y="179"/>
        <a:ext cx="8695113" cy="559533"/>
      </dsp:txXfrm>
    </dsp:sp>
    <dsp:sp modelId="{DB6A6AD6-9349-4816-A115-3BA3D2F8561D}">
      <dsp:nvSpPr>
        <dsp:cNvPr id="0" name=""/>
        <dsp:cNvSpPr/>
      </dsp:nvSpPr>
      <dsp:spPr>
        <a:xfrm>
          <a:off x="0" y="559712"/>
          <a:ext cx="8695113"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496947-9850-4648-B604-77F738F82A44}">
      <dsp:nvSpPr>
        <dsp:cNvPr id="0" name=""/>
        <dsp:cNvSpPr/>
      </dsp:nvSpPr>
      <dsp:spPr>
        <a:xfrm>
          <a:off x="0" y="559712"/>
          <a:ext cx="8695113" cy="9046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lvl="0" algn="l" defTabSz="1111250">
            <a:lnSpc>
              <a:spcPct val="90000"/>
            </a:lnSpc>
            <a:spcBef>
              <a:spcPct val="0"/>
            </a:spcBef>
            <a:spcAft>
              <a:spcPct val="35000"/>
            </a:spcAft>
          </a:pPr>
          <a:r>
            <a:rPr lang="en-US" sz="2500" kern="1200" dirty="0" smtClean="0"/>
            <a:t>Identification of stress triggers and implement de-escalation strategies </a:t>
          </a:r>
          <a:endParaRPr lang="en-US" sz="2500" kern="1200" dirty="0"/>
        </a:p>
      </dsp:txBody>
      <dsp:txXfrm>
        <a:off x="0" y="559712"/>
        <a:ext cx="8695113" cy="904617"/>
      </dsp:txXfrm>
    </dsp:sp>
    <dsp:sp modelId="{7090A1BF-30B8-4A0A-8299-00C23F491CEF}">
      <dsp:nvSpPr>
        <dsp:cNvPr id="0" name=""/>
        <dsp:cNvSpPr/>
      </dsp:nvSpPr>
      <dsp:spPr>
        <a:xfrm>
          <a:off x="0" y="1464330"/>
          <a:ext cx="8695113"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0BD041-3761-4AE4-94CF-A434EFF1AC48}">
      <dsp:nvSpPr>
        <dsp:cNvPr id="0" name=""/>
        <dsp:cNvSpPr/>
      </dsp:nvSpPr>
      <dsp:spPr>
        <a:xfrm>
          <a:off x="0" y="1464330"/>
          <a:ext cx="8695113" cy="9046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lvl="0" algn="l" defTabSz="1111250">
            <a:lnSpc>
              <a:spcPct val="90000"/>
            </a:lnSpc>
            <a:spcBef>
              <a:spcPct val="0"/>
            </a:spcBef>
            <a:spcAft>
              <a:spcPct val="35000"/>
            </a:spcAft>
          </a:pPr>
          <a:r>
            <a:rPr lang="en-US" sz="2500" kern="1200" dirty="0" smtClean="0"/>
            <a:t>Ability to manage stress</a:t>
          </a:r>
          <a:endParaRPr lang="en-US" sz="2500" kern="1200" dirty="0" smtClean="0">
            <a:latin typeface="Times New Roman"/>
            <a:ea typeface="Times New Roman"/>
            <a:cs typeface="Times New Roman"/>
            <a:sym typeface="Times New Roman"/>
          </a:endParaRPr>
        </a:p>
      </dsp:txBody>
      <dsp:txXfrm>
        <a:off x="0" y="1464330"/>
        <a:ext cx="8695113" cy="904617"/>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DACEDA-AEB2-4B7A-BC8A-00D4EBF52556}">
      <dsp:nvSpPr>
        <dsp:cNvPr id="0" name=""/>
        <dsp:cNvSpPr/>
      </dsp:nvSpPr>
      <dsp:spPr>
        <a:xfrm>
          <a:off x="0" y="0"/>
          <a:ext cx="10513753"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2C89A00-034F-4E16-98A7-51F27FCF4100}">
      <dsp:nvSpPr>
        <dsp:cNvPr id="0" name=""/>
        <dsp:cNvSpPr/>
      </dsp:nvSpPr>
      <dsp:spPr>
        <a:xfrm>
          <a:off x="0" y="0"/>
          <a:ext cx="10513753" cy="4987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smtClean="0"/>
            <a:t>Stress hormones increase our heart rate blood pressure and blood sugar levels in stress.</a:t>
          </a:r>
          <a:endParaRPr lang="en-US" sz="2000" kern="1200" dirty="0"/>
        </a:p>
      </dsp:txBody>
      <dsp:txXfrm>
        <a:off x="0" y="0"/>
        <a:ext cx="10513753" cy="498764"/>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F60B67-EA11-4F94-A8C6-9C3A42A6FF94}">
      <dsp:nvSpPr>
        <dsp:cNvPr id="0" name=""/>
        <dsp:cNvSpPr/>
      </dsp:nvSpPr>
      <dsp:spPr>
        <a:xfrm>
          <a:off x="0" y="558081"/>
          <a:ext cx="7835208" cy="1890000"/>
        </a:xfrm>
        <a:prstGeom prst="rect">
          <a:avLst/>
        </a:prstGeom>
        <a:solidFill>
          <a:srgbClr val="FF6743">
            <a:alpha val="90000"/>
          </a:srgb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8099" tIns="312420" rIns="608099"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smtClean="0"/>
            <a:t>1.increases blood sugar</a:t>
          </a:r>
          <a:endParaRPr lang="en-US" sz="1500" kern="1200" dirty="0"/>
        </a:p>
        <a:p>
          <a:pPr marL="114300" lvl="1" indent="-114300" algn="l" defTabSz="666750">
            <a:lnSpc>
              <a:spcPct val="90000"/>
            </a:lnSpc>
            <a:spcBef>
              <a:spcPct val="0"/>
            </a:spcBef>
            <a:spcAft>
              <a:spcPct val="15000"/>
            </a:spcAft>
            <a:buChar char="••"/>
          </a:pPr>
          <a:r>
            <a:rPr lang="en-US" sz="1500" kern="1200" dirty="0" smtClean="0"/>
            <a:t>2.boosts energy</a:t>
          </a:r>
          <a:endParaRPr lang="en-US" sz="1500" kern="1200" dirty="0"/>
        </a:p>
        <a:p>
          <a:pPr marL="114300" lvl="1" indent="-114300" algn="l" defTabSz="666750">
            <a:lnSpc>
              <a:spcPct val="90000"/>
            </a:lnSpc>
            <a:spcBef>
              <a:spcPct val="0"/>
            </a:spcBef>
            <a:spcAft>
              <a:spcPct val="15000"/>
            </a:spcAft>
            <a:buChar char="••"/>
          </a:pPr>
          <a:r>
            <a:rPr lang="en-US" sz="1500" kern="1200" dirty="0" smtClean="0"/>
            <a:t>3.suppresses digestion</a:t>
          </a:r>
          <a:endParaRPr lang="en-US" sz="1500" kern="1200" dirty="0"/>
        </a:p>
        <a:p>
          <a:pPr marL="114300" lvl="1" indent="-114300" algn="l" defTabSz="666750">
            <a:lnSpc>
              <a:spcPct val="90000"/>
            </a:lnSpc>
            <a:spcBef>
              <a:spcPct val="0"/>
            </a:spcBef>
            <a:spcAft>
              <a:spcPct val="15000"/>
            </a:spcAft>
            <a:buChar char="••"/>
          </a:pPr>
          <a:r>
            <a:rPr lang="en-US" sz="1500" kern="1200" dirty="0" smtClean="0"/>
            <a:t>4.suppresses reproduction</a:t>
          </a:r>
          <a:endParaRPr lang="en-US" sz="1500" kern="1200" dirty="0"/>
        </a:p>
        <a:p>
          <a:pPr marL="114300" lvl="1" indent="-114300" algn="l" defTabSz="666750">
            <a:lnSpc>
              <a:spcPct val="90000"/>
            </a:lnSpc>
            <a:spcBef>
              <a:spcPct val="0"/>
            </a:spcBef>
            <a:spcAft>
              <a:spcPct val="15000"/>
            </a:spcAft>
            <a:buChar char="••"/>
          </a:pPr>
          <a:r>
            <a:rPr lang="en-US" sz="1500" kern="1200" dirty="0" smtClean="0"/>
            <a:t>5.suppresses immunity</a:t>
          </a:r>
          <a:endParaRPr lang="en-US" sz="1500" kern="1200" dirty="0"/>
        </a:p>
        <a:p>
          <a:pPr marL="114300" lvl="1" indent="-114300" algn="l" defTabSz="666750">
            <a:lnSpc>
              <a:spcPct val="90000"/>
            </a:lnSpc>
            <a:spcBef>
              <a:spcPct val="0"/>
            </a:spcBef>
            <a:spcAft>
              <a:spcPct val="15000"/>
            </a:spcAft>
            <a:buChar char="••"/>
          </a:pPr>
          <a:r>
            <a:rPr lang="en-US" sz="1500" kern="1200" dirty="0" smtClean="0"/>
            <a:t>6.increase weight and depression and anxiety</a:t>
          </a:r>
          <a:endParaRPr lang="en-US" sz="1500" kern="1200" dirty="0"/>
        </a:p>
      </dsp:txBody>
      <dsp:txXfrm>
        <a:off x="0" y="558081"/>
        <a:ext cx="7835208" cy="1890000"/>
      </dsp:txXfrm>
    </dsp:sp>
    <dsp:sp modelId="{6A265F66-B797-4826-9A2C-CB3337A87702}">
      <dsp:nvSpPr>
        <dsp:cNvPr id="0" name=""/>
        <dsp:cNvSpPr/>
      </dsp:nvSpPr>
      <dsp:spPr>
        <a:xfrm>
          <a:off x="391760" y="336681"/>
          <a:ext cx="5484645" cy="442800"/>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7307" tIns="0" rIns="207307" bIns="0" numCol="1" spcCol="1270" anchor="ctr" anchorCtr="0">
          <a:noAutofit/>
        </a:bodyPr>
        <a:lstStyle/>
        <a:p>
          <a:pPr lvl="0" algn="l" defTabSz="666750">
            <a:lnSpc>
              <a:spcPct val="90000"/>
            </a:lnSpc>
            <a:spcBef>
              <a:spcPct val="0"/>
            </a:spcBef>
            <a:spcAft>
              <a:spcPct val="35000"/>
            </a:spcAft>
          </a:pPr>
          <a:r>
            <a:rPr lang="en-US" sz="1500" kern="1200" dirty="0" smtClean="0"/>
            <a:t>CORTISOL: Adrenal glands secrete it. Long term stress response.</a:t>
          </a:r>
          <a:endParaRPr lang="en-US" sz="1500" kern="1200" dirty="0"/>
        </a:p>
      </dsp:txBody>
      <dsp:txXfrm>
        <a:off x="413376" y="358297"/>
        <a:ext cx="5441413" cy="399568"/>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B04FA7-52EB-4899-A0F2-AFFD25768EDC}">
      <dsp:nvSpPr>
        <dsp:cNvPr id="0" name=""/>
        <dsp:cNvSpPr/>
      </dsp:nvSpPr>
      <dsp:spPr>
        <a:xfrm>
          <a:off x="2794" y="1700476"/>
          <a:ext cx="1429374" cy="35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45720" rIns="128016" bIns="45720" numCol="1" spcCol="1270" anchor="ctr" anchorCtr="0">
          <a:noAutofit/>
        </a:bodyPr>
        <a:lstStyle/>
        <a:p>
          <a:pPr lvl="0" algn="r" defTabSz="800100">
            <a:lnSpc>
              <a:spcPct val="90000"/>
            </a:lnSpc>
            <a:spcBef>
              <a:spcPct val="0"/>
            </a:spcBef>
            <a:spcAft>
              <a:spcPct val="35000"/>
            </a:spcAft>
          </a:pPr>
          <a:r>
            <a:rPr lang="en-US" sz="1800" kern="1200" dirty="0" smtClean="0"/>
            <a:t>Epinephrine</a:t>
          </a:r>
          <a:endParaRPr lang="en-US" sz="1800" kern="1200" dirty="0"/>
        </a:p>
      </dsp:txBody>
      <dsp:txXfrm>
        <a:off x="2794" y="1700476"/>
        <a:ext cx="1429374" cy="356400"/>
      </dsp:txXfrm>
    </dsp:sp>
    <dsp:sp modelId="{B1A5D728-412F-4A81-AB0E-714FE9BB963D}">
      <dsp:nvSpPr>
        <dsp:cNvPr id="0" name=""/>
        <dsp:cNvSpPr/>
      </dsp:nvSpPr>
      <dsp:spPr>
        <a:xfrm>
          <a:off x="1432168" y="965401"/>
          <a:ext cx="285874" cy="1826550"/>
        </a:xfrm>
        <a:prstGeom prst="leftBrace">
          <a:avLst>
            <a:gd name="adj1" fmla="val 35000"/>
            <a:gd name="adj2" fmla="val 50000"/>
          </a:avLst>
        </a:prstGeom>
        <a:noFill/>
        <a:ln w="12700" cap="flat" cmpd="sng" algn="ctr">
          <a:solidFill>
            <a:schemeClr val="accent6">
              <a:lumMod val="75000"/>
            </a:schemeClr>
          </a:solidFill>
          <a:prstDash val="solid"/>
          <a:miter lim="800000"/>
        </a:ln>
        <a:effectLst/>
      </dsp:spPr>
      <dsp:style>
        <a:lnRef idx="2">
          <a:scrgbClr r="0" g="0" b="0"/>
        </a:lnRef>
        <a:fillRef idx="0">
          <a:scrgbClr r="0" g="0" b="0"/>
        </a:fillRef>
        <a:effectRef idx="0">
          <a:scrgbClr r="0" g="0" b="0"/>
        </a:effectRef>
        <a:fontRef idx="minor"/>
      </dsp:style>
    </dsp:sp>
    <dsp:sp modelId="{0C29881E-062A-4C7B-87A9-38CA78525C75}">
      <dsp:nvSpPr>
        <dsp:cNvPr id="0" name=""/>
        <dsp:cNvSpPr/>
      </dsp:nvSpPr>
      <dsp:spPr>
        <a:xfrm>
          <a:off x="1832393" y="965401"/>
          <a:ext cx="3887898" cy="1826550"/>
        </a:xfrm>
        <a:prstGeom prst="rect">
          <a:avLst/>
        </a:prstGeom>
        <a:solidFill>
          <a:srgbClr val="EDC9DB">
            <a:alpha val="90000"/>
          </a:srgbClr>
        </a:solidFill>
        <a:ln w="12700" cap="flat" cmpd="sng" algn="ctr">
          <a:solidFill>
            <a:srgbClr val="EDC9DB"/>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smtClean="0">
              <a:solidFill>
                <a:schemeClr val="tx1"/>
              </a:solidFill>
            </a:rPr>
            <a:t>1. flight and flight response</a:t>
          </a:r>
          <a:endParaRPr lang="en-US" sz="1800" kern="1200" dirty="0">
            <a:solidFill>
              <a:schemeClr val="tx1"/>
            </a:solidFill>
          </a:endParaRPr>
        </a:p>
        <a:p>
          <a:pPr marL="171450" lvl="1" indent="-171450" algn="l" defTabSz="800100">
            <a:lnSpc>
              <a:spcPct val="90000"/>
            </a:lnSpc>
            <a:spcBef>
              <a:spcPct val="0"/>
            </a:spcBef>
            <a:spcAft>
              <a:spcPct val="15000"/>
            </a:spcAft>
            <a:buChar char="••"/>
          </a:pPr>
          <a:r>
            <a:rPr lang="en-US" sz="1800" kern="1200" dirty="0" smtClean="0">
              <a:solidFill>
                <a:schemeClr val="tx1"/>
              </a:solidFill>
            </a:rPr>
            <a:t>2. increases heart rate</a:t>
          </a:r>
          <a:endParaRPr lang="en-US" sz="1800" kern="1200" dirty="0">
            <a:solidFill>
              <a:schemeClr val="tx1"/>
            </a:solidFill>
          </a:endParaRPr>
        </a:p>
        <a:p>
          <a:pPr marL="171450" lvl="1" indent="-171450" algn="l" defTabSz="800100">
            <a:lnSpc>
              <a:spcPct val="90000"/>
            </a:lnSpc>
            <a:spcBef>
              <a:spcPct val="0"/>
            </a:spcBef>
            <a:spcAft>
              <a:spcPct val="15000"/>
            </a:spcAft>
            <a:buChar char="••"/>
          </a:pPr>
          <a:r>
            <a:rPr lang="en-US" sz="1800" kern="1200" dirty="0" smtClean="0">
              <a:solidFill>
                <a:schemeClr val="tx1"/>
              </a:solidFill>
            </a:rPr>
            <a:t>3. boosts energy</a:t>
          </a:r>
          <a:endParaRPr lang="en-US" sz="1800" kern="1200" dirty="0">
            <a:solidFill>
              <a:schemeClr val="tx1"/>
            </a:solidFill>
          </a:endParaRPr>
        </a:p>
        <a:p>
          <a:pPr marL="171450" lvl="1" indent="-171450" algn="l" defTabSz="800100">
            <a:lnSpc>
              <a:spcPct val="90000"/>
            </a:lnSpc>
            <a:spcBef>
              <a:spcPct val="0"/>
            </a:spcBef>
            <a:spcAft>
              <a:spcPct val="15000"/>
            </a:spcAft>
            <a:buChar char="••"/>
          </a:pPr>
          <a:r>
            <a:rPr lang="en-US" sz="1800" b="0" i="0" kern="1200" dirty="0" smtClean="0">
              <a:solidFill>
                <a:schemeClr val="tx1"/>
              </a:solidFill>
            </a:rPr>
            <a:t>4. provide the muscles with the oxygen</a:t>
          </a:r>
          <a:endParaRPr lang="en-US" sz="1800" kern="1200" dirty="0">
            <a:solidFill>
              <a:schemeClr val="tx1"/>
            </a:solidFill>
          </a:endParaRPr>
        </a:p>
        <a:p>
          <a:pPr marL="171450" lvl="1" indent="-171450" algn="l" defTabSz="800100">
            <a:lnSpc>
              <a:spcPct val="90000"/>
            </a:lnSpc>
            <a:spcBef>
              <a:spcPct val="0"/>
            </a:spcBef>
            <a:spcAft>
              <a:spcPct val="15000"/>
            </a:spcAft>
            <a:buChar char="••"/>
          </a:pPr>
          <a:r>
            <a:rPr lang="en-US" sz="1800" kern="1200" dirty="0" smtClean="0">
              <a:solidFill>
                <a:schemeClr val="tx1"/>
              </a:solidFill>
            </a:rPr>
            <a:t>5. </a:t>
          </a:r>
          <a:r>
            <a:rPr lang="en-US" sz="1800" b="0" i="0" kern="1200" dirty="0" smtClean="0"/>
            <a:t>decreases</a:t>
          </a:r>
          <a:r>
            <a:rPr lang="en-US" sz="1800" kern="1200" dirty="0" smtClean="0">
              <a:solidFill>
                <a:schemeClr val="tx1"/>
              </a:solidFill>
            </a:rPr>
            <a:t> </a:t>
          </a:r>
          <a:r>
            <a:rPr lang="en-US" sz="1800" b="0" i="0" kern="1200" dirty="0" smtClean="0"/>
            <a:t>body's ability to feel pain</a:t>
          </a:r>
          <a:endParaRPr lang="en-US" sz="1800" kern="1200" dirty="0">
            <a:solidFill>
              <a:schemeClr val="tx1"/>
            </a:solidFill>
          </a:endParaRPr>
        </a:p>
      </dsp:txBody>
      <dsp:txXfrm>
        <a:off x="1832393" y="965401"/>
        <a:ext cx="3887898" cy="1826550"/>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81BBAC-C4C1-4C82-BE52-A5EFD4571481}">
      <dsp:nvSpPr>
        <dsp:cNvPr id="0" name=""/>
        <dsp:cNvSpPr/>
      </dsp:nvSpPr>
      <dsp:spPr>
        <a:xfrm>
          <a:off x="2879" y="632099"/>
          <a:ext cx="1472973" cy="5680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43180" rIns="120904" bIns="43180" numCol="1" spcCol="1270" anchor="ctr" anchorCtr="0">
          <a:noAutofit/>
        </a:bodyPr>
        <a:lstStyle/>
        <a:p>
          <a:pPr lvl="0" algn="r" defTabSz="755650">
            <a:lnSpc>
              <a:spcPct val="90000"/>
            </a:lnSpc>
            <a:spcBef>
              <a:spcPct val="0"/>
            </a:spcBef>
            <a:spcAft>
              <a:spcPct val="35000"/>
            </a:spcAft>
          </a:pPr>
          <a:r>
            <a:rPr lang="en-US" sz="1700" kern="1200" dirty="0" smtClean="0"/>
            <a:t>Nor Epinephrine </a:t>
          </a:r>
          <a:endParaRPr lang="en-US" sz="1700" kern="1200" dirty="0"/>
        </a:p>
      </dsp:txBody>
      <dsp:txXfrm>
        <a:off x="2879" y="632099"/>
        <a:ext cx="1472973" cy="568012"/>
      </dsp:txXfrm>
    </dsp:sp>
    <dsp:sp modelId="{D4B771B6-3411-44C0-A534-0CD17BDB859D}">
      <dsp:nvSpPr>
        <dsp:cNvPr id="0" name=""/>
        <dsp:cNvSpPr/>
      </dsp:nvSpPr>
      <dsp:spPr>
        <a:xfrm>
          <a:off x="1475853" y="46336"/>
          <a:ext cx="294594" cy="1739538"/>
        </a:xfrm>
        <a:prstGeom prst="leftBrace">
          <a:avLst>
            <a:gd name="adj1" fmla="val 35000"/>
            <a:gd name="adj2" fmla="val 50000"/>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8799F2A-29D3-499E-B00E-1F021A05E0F8}">
      <dsp:nvSpPr>
        <dsp:cNvPr id="0" name=""/>
        <dsp:cNvSpPr/>
      </dsp:nvSpPr>
      <dsp:spPr>
        <a:xfrm>
          <a:off x="1888285" y="46336"/>
          <a:ext cx="4006488" cy="1739538"/>
        </a:xfrm>
        <a:prstGeom prst="rect">
          <a:avLst/>
        </a:prstGeom>
        <a:solidFill>
          <a:schemeClr val="accent5">
            <a:lumMod val="50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171450" lvl="1" indent="-171450" algn="l" defTabSz="755650">
            <a:lnSpc>
              <a:spcPct val="90000"/>
            </a:lnSpc>
            <a:spcBef>
              <a:spcPct val="0"/>
            </a:spcBef>
            <a:spcAft>
              <a:spcPct val="15000"/>
            </a:spcAft>
            <a:buChar char="••"/>
          </a:pPr>
          <a:r>
            <a:rPr lang="en-US" sz="1700" kern="1200" dirty="0" smtClean="0"/>
            <a:t>1. alertness, vigilance</a:t>
          </a:r>
          <a:endParaRPr lang="en-US" sz="1700" kern="1200" dirty="0"/>
        </a:p>
        <a:p>
          <a:pPr marL="171450" lvl="1" indent="-171450" algn="l" defTabSz="755650">
            <a:lnSpc>
              <a:spcPct val="90000"/>
            </a:lnSpc>
            <a:spcBef>
              <a:spcPct val="0"/>
            </a:spcBef>
            <a:spcAft>
              <a:spcPct val="15000"/>
            </a:spcAft>
            <a:buChar char="••"/>
          </a:pPr>
          <a:r>
            <a:rPr lang="en-US" sz="1700" kern="1200" dirty="0" smtClean="0"/>
            <a:t>2. increases heart rate</a:t>
          </a:r>
          <a:endParaRPr lang="en-US" sz="1700" kern="1200" dirty="0"/>
        </a:p>
        <a:p>
          <a:pPr marL="171450" lvl="1" indent="-171450" algn="l" defTabSz="755650">
            <a:lnSpc>
              <a:spcPct val="90000"/>
            </a:lnSpc>
            <a:spcBef>
              <a:spcPct val="0"/>
            </a:spcBef>
            <a:spcAft>
              <a:spcPct val="15000"/>
            </a:spcAft>
            <a:buChar char="••"/>
          </a:pPr>
          <a:r>
            <a:rPr lang="en-US" sz="1700" kern="1200" dirty="0" smtClean="0"/>
            <a:t>3. irritability sleep deprivation</a:t>
          </a:r>
          <a:endParaRPr lang="en-US" sz="1700" kern="1200" dirty="0"/>
        </a:p>
        <a:p>
          <a:pPr marL="171450" lvl="1" indent="-171450" algn="l" defTabSz="755650">
            <a:lnSpc>
              <a:spcPct val="90000"/>
            </a:lnSpc>
            <a:spcBef>
              <a:spcPct val="0"/>
            </a:spcBef>
            <a:spcAft>
              <a:spcPct val="15000"/>
            </a:spcAft>
            <a:buChar char="••"/>
          </a:pPr>
          <a:r>
            <a:rPr lang="en-US" sz="1700" b="0" i="0" kern="1200" dirty="0" smtClean="0"/>
            <a:t>4. increases attention and focus on performing a task</a:t>
          </a:r>
          <a:endParaRPr lang="en-US" sz="1700" kern="1200" dirty="0"/>
        </a:p>
        <a:p>
          <a:pPr marL="171450" lvl="1" indent="-171450" algn="l" defTabSz="755650">
            <a:lnSpc>
              <a:spcPct val="90000"/>
            </a:lnSpc>
            <a:spcBef>
              <a:spcPct val="0"/>
            </a:spcBef>
            <a:spcAft>
              <a:spcPct val="15000"/>
            </a:spcAft>
            <a:buChar char="••"/>
          </a:pPr>
          <a:r>
            <a:rPr lang="en-US" sz="1700" kern="1200" dirty="0" smtClean="0"/>
            <a:t>5. </a:t>
          </a:r>
          <a:r>
            <a:rPr lang="en-US" sz="1700" b="0" i="0" kern="1200" dirty="0" smtClean="0"/>
            <a:t>fight or flight response</a:t>
          </a:r>
          <a:endParaRPr lang="en-US" sz="1700" kern="1200" dirty="0"/>
        </a:p>
      </dsp:txBody>
      <dsp:txXfrm>
        <a:off x="1888285" y="46336"/>
        <a:ext cx="4006488" cy="1739538"/>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F83883-6397-43F2-A7DE-42B635C7B711}">
      <dsp:nvSpPr>
        <dsp:cNvPr id="0" name=""/>
        <dsp:cNvSpPr/>
      </dsp:nvSpPr>
      <dsp:spPr>
        <a:xfrm>
          <a:off x="0" y="0"/>
          <a:ext cx="9697258"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D4D2C5-CFE6-42A8-82AD-E083EE5BB9A9}">
      <dsp:nvSpPr>
        <dsp:cNvPr id="0" name=""/>
        <dsp:cNvSpPr/>
      </dsp:nvSpPr>
      <dsp:spPr>
        <a:xfrm>
          <a:off x="0" y="0"/>
          <a:ext cx="9697258" cy="1032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US" sz="2200" b="1" kern="1200" dirty="0" smtClean="0"/>
            <a:t>Have you noticed how your body reacts when you’re surprised or nervous about something? </a:t>
          </a:r>
          <a:r>
            <a:rPr lang="en-US" sz="2200" i="1" kern="1200" dirty="0" smtClean="0"/>
            <a:t>It’s trying to get you ready to properly react to the perceived threat.</a:t>
          </a:r>
          <a:endParaRPr lang="en-US" sz="2200" kern="1200" dirty="0"/>
        </a:p>
      </dsp:txBody>
      <dsp:txXfrm>
        <a:off x="0" y="0"/>
        <a:ext cx="9697258" cy="1032548"/>
      </dsp:txXfrm>
    </dsp:sp>
    <dsp:sp modelId="{03F77BED-0227-4574-8660-387B02F7E4D9}">
      <dsp:nvSpPr>
        <dsp:cNvPr id="0" name=""/>
        <dsp:cNvSpPr/>
      </dsp:nvSpPr>
      <dsp:spPr>
        <a:xfrm>
          <a:off x="0" y="1032548"/>
          <a:ext cx="9697258"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748C95-ECC0-4067-8DE7-3BAA30480E69}">
      <dsp:nvSpPr>
        <dsp:cNvPr id="0" name=""/>
        <dsp:cNvSpPr/>
      </dsp:nvSpPr>
      <dsp:spPr>
        <a:xfrm>
          <a:off x="0" y="1032548"/>
          <a:ext cx="9697258" cy="1032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US" sz="2200" kern="1200" dirty="0" smtClean="0"/>
            <a:t>This is your </a:t>
          </a:r>
          <a:r>
            <a:rPr lang="en-US" sz="2200" i="1" kern="1200" dirty="0" smtClean="0"/>
            <a:t>fight, flight, or freeze </a:t>
          </a:r>
          <a:r>
            <a:rPr lang="en-US" sz="2200" kern="1200" dirty="0" smtClean="0"/>
            <a:t>response, also known as the </a:t>
          </a:r>
          <a:r>
            <a:rPr lang="en-US" sz="2200" i="1" kern="1200" dirty="0" smtClean="0"/>
            <a:t>stress response</a:t>
          </a:r>
          <a:r>
            <a:rPr lang="en-US" sz="2200" kern="1200" dirty="0" smtClean="0"/>
            <a:t>. It’s a physiological reaction to something your body has perceived as a threat.</a:t>
          </a:r>
        </a:p>
      </dsp:txBody>
      <dsp:txXfrm>
        <a:off x="0" y="1032548"/>
        <a:ext cx="9697258" cy="1032548"/>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C67DB2-C575-4C7A-99C6-D6B0BD186A4C}">
      <dsp:nvSpPr>
        <dsp:cNvPr id="0" name=""/>
        <dsp:cNvSpPr/>
      </dsp:nvSpPr>
      <dsp:spPr>
        <a:xfrm>
          <a:off x="0" y="324687"/>
          <a:ext cx="6887556" cy="814574"/>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dirty="0" smtClean="0"/>
            <a:t>When activated, the stress response can make you react in three ways:</a:t>
          </a:r>
          <a:endParaRPr lang="en-US" sz="2200" kern="1200" dirty="0"/>
        </a:p>
      </dsp:txBody>
      <dsp:txXfrm>
        <a:off x="39764" y="364451"/>
        <a:ext cx="6808028" cy="735046"/>
      </dsp:txXfrm>
    </dsp:sp>
    <dsp:sp modelId="{E44D4764-116F-4BC3-8C37-CDA791138408}">
      <dsp:nvSpPr>
        <dsp:cNvPr id="0" name=""/>
        <dsp:cNvSpPr/>
      </dsp:nvSpPr>
      <dsp:spPr>
        <a:xfrm>
          <a:off x="0" y="1139262"/>
          <a:ext cx="6887556" cy="1126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8680" tIns="27940" rIns="156464" bIns="27940" numCol="1" spcCol="1270" anchor="t" anchorCtr="0">
          <a:noAutofit/>
        </a:bodyPr>
        <a:lstStyle/>
        <a:p>
          <a:pPr marL="228600" lvl="1" indent="-228600" algn="l" defTabSz="977900">
            <a:lnSpc>
              <a:spcPct val="90000"/>
            </a:lnSpc>
            <a:spcBef>
              <a:spcPct val="0"/>
            </a:spcBef>
            <a:spcAft>
              <a:spcPct val="20000"/>
            </a:spcAft>
            <a:buChar char="••"/>
          </a:pPr>
          <a:r>
            <a:rPr lang="en-US" sz="2200" kern="1200" dirty="0" smtClean="0"/>
            <a:t>You fight the threat.</a:t>
          </a:r>
          <a:endParaRPr lang="en-US" sz="2200" kern="1200" dirty="0"/>
        </a:p>
        <a:p>
          <a:pPr marL="228600" lvl="1" indent="-228600" algn="l" defTabSz="977900">
            <a:lnSpc>
              <a:spcPct val="90000"/>
            </a:lnSpc>
            <a:spcBef>
              <a:spcPct val="0"/>
            </a:spcBef>
            <a:spcAft>
              <a:spcPct val="20000"/>
            </a:spcAft>
            <a:buChar char="••"/>
          </a:pPr>
          <a:r>
            <a:rPr lang="en-US" sz="2200" kern="1200" dirty="0" smtClean="0"/>
            <a:t>You flight from the situation.</a:t>
          </a:r>
          <a:endParaRPr lang="en-US" sz="2200" kern="1200" dirty="0"/>
        </a:p>
        <a:p>
          <a:pPr marL="228600" lvl="1" indent="-228600" algn="l" defTabSz="977900">
            <a:lnSpc>
              <a:spcPct val="90000"/>
            </a:lnSpc>
            <a:spcBef>
              <a:spcPct val="0"/>
            </a:spcBef>
            <a:spcAft>
              <a:spcPct val="20000"/>
            </a:spcAft>
            <a:buChar char="••"/>
          </a:pPr>
          <a:r>
            <a:rPr lang="en-US" sz="2200" kern="1200" dirty="0" smtClean="0"/>
            <a:t>You freeze and stay in place.</a:t>
          </a:r>
          <a:endParaRPr lang="en-US" sz="2200" kern="1200" dirty="0"/>
        </a:p>
      </dsp:txBody>
      <dsp:txXfrm>
        <a:off x="0" y="1139262"/>
        <a:ext cx="6887556" cy="112608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BCD9A3-ABCC-4766-A610-71FFE73AADB5}">
      <dsp:nvSpPr>
        <dsp:cNvPr id="0" name=""/>
        <dsp:cNvSpPr/>
      </dsp:nvSpPr>
      <dsp:spPr>
        <a:xfrm>
          <a:off x="0" y="166840"/>
          <a:ext cx="9595658"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3FDA48-9078-4BA0-AABC-7CD77F43E333}">
      <dsp:nvSpPr>
        <dsp:cNvPr id="0" name=""/>
        <dsp:cNvSpPr/>
      </dsp:nvSpPr>
      <dsp:spPr>
        <a:xfrm>
          <a:off x="0" y="166840"/>
          <a:ext cx="9595658" cy="10295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ctr" defTabSz="800100">
            <a:lnSpc>
              <a:spcPct val="90000"/>
            </a:lnSpc>
            <a:spcBef>
              <a:spcPct val="0"/>
            </a:spcBef>
            <a:spcAft>
              <a:spcPct val="35000"/>
            </a:spcAft>
          </a:pPr>
          <a:r>
            <a:rPr lang="en-US" sz="1800" kern="1200" dirty="0" smtClean="0"/>
            <a:t>Just one week of sleeping fewer than six hours per night can lead to serious health issues, including the modification of over 700 genes, reports the </a:t>
          </a:r>
          <a:r>
            <a:rPr lang="en-US" sz="1800" i="1" kern="1200" dirty="0" smtClean="0"/>
            <a:t>Huffington Post</a:t>
          </a:r>
          <a:r>
            <a:rPr lang="en-US" sz="1800" kern="1200" dirty="0" smtClean="0"/>
            <a:t> on a study published in </a:t>
          </a:r>
          <a:r>
            <a:rPr lang="en-US" sz="1800" i="1" kern="1200" dirty="0" smtClean="0"/>
            <a:t>PNAS</a:t>
          </a:r>
          <a:r>
            <a:rPr lang="en-US" sz="1800" kern="1200" dirty="0" smtClean="0"/>
            <a:t> last year. Other symptoms of chronic sleep deprivation include everything from bloodshot eyes to quadrupled stroke risk. </a:t>
          </a:r>
          <a:endParaRPr lang="en-US" sz="1800" kern="1200" dirty="0"/>
        </a:p>
      </dsp:txBody>
      <dsp:txXfrm>
        <a:off x="0" y="166840"/>
        <a:ext cx="9595658" cy="1029519"/>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657B63-CB62-4AAA-8D9E-F00F15B28EFD}">
      <dsp:nvSpPr>
        <dsp:cNvPr id="0" name=""/>
        <dsp:cNvSpPr/>
      </dsp:nvSpPr>
      <dsp:spPr>
        <a:xfrm>
          <a:off x="0" y="2203"/>
          <a:ext cx="8128000" cy="710775"/>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b="1" kern="1200" dirty="0" smtClean="0">
              <a:solidFill>
                <a:schemeClr val="tx1"/>
              </a:solidFill>
              <a:latin typeface="Arial Black" panose="020B0A04020102020204" pitchFamily="34" charset="0"/>
            </a:rPr>
            <a:t>Causes of Stress in student life</a:t>
          </a:r>
          <a:endParaRPr lang="en-US" sz="2700" kern="1200" dirty="0">
            <a:solidFill>
              <a:schemeClr val="tx1"/>
            </a:solidFill>
            <a:latin typeface="Arial Black" panose="020B0A04020102020204" pitchFamily="34" charset="0"/>
          </a:endParaRPr>
        </a:p>
      </dsp:txBody>
      <dsp:txXfrm>
        <a:off x="34697" y="36900"/>
        <a:ext cx="8058606" cy="641381"/>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82107E-ADED-45D3-A317-F2C0A5080C7E}">
      <dsp:nvSpPr>
        <dsp:cNvPr id="0" name=""/>
        <dsp:cNvSpPr/>
      </dsp:nvSpPr>
      <dsp:spPr>
        <a:xfrm>
          <a:off x="-4712457" y="-722365"/>
          <a:ext cx="5613136" cy="5613136"/>
        </a:xfrm>
        <a:prstGeom prst="blockArc">
          <a:avLst>
            <a:gd name="adj1" fmla="val 18900000"/>
            <a:gd name="adj2" fmla="val 2700000"/>
            <a:gd name="adj3" fmla="val 385"/>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5686A8-8461-45A6-B5C1-8283480779E9}">
      <dsp:nvSpPr>
        <dsp:cNvPr id="0" name=""/>
        <dsp:cNvSpPr/>
      </dsp:nvSpPr>
      <dsp:spPr>
        <a:xfrm>
          <a:off x="336245" y="219508"/>
          <a:ext cx="7128307" cy="438849"/>
        </a:xfrm>
        <a:prstGeom prst="rect">
          <a:avLst/>
        </a:prstGeom>
        <a:solidFill>
          <a:srgbClr val="FF7C8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8337" tIns="45720" rIns="45720" bIns="45720" numCol="1" spcCol="1270" anchor="ctr" anchorCtr="0">
          <a:noAutofit/>
        </a:bodyPr>
        <a:lstStyle/>
        <a:p>
          <a:pPr lvl="0" algn="l" defTabSz="800100">
            <a:lnSpc>
              <a:spcPct val="90000"/>
            </a:lnSpc>
            <a:spcBef>
              <a:spcPct val="0"/>
            </a:spcBef>
            <a:spcAft>
              <a:spcPct val="35000"/>
            </a:spcAft>
          </a:pPr>
          <a:r>
            <a:rPr lang="en-US" sz="1800" kern="1200" dirty="0" smtClean="0">
              <a:solidFill>
                <a:schemeClr val="tx1"/>
              </a:solidFill>
            </a:rPr>
            <a:t>Increased academic demands </a:t>
          </a:r>
          <a:endParaRPr lang="en-US" sz="1800" kern="1200" dirty="0">
            <a:solidFill>
              <a:schemeClr val="tx1"/>
            </a:solidFill>
          </a:endParaRPr>
        </a:p>
      </dsp:txBody>
      <dsp:txXfrm>
        <a:off x="336245" y="219508"/>
        <a:ext cx="7128307" cy="438849"/>
      </dsp:txXfrm>
    </dsp:sp>
    <dsp:sp modelId="{542A0222-5872-468F-8D37-200342BF302A}">
      <dsp:nvSpPr>
        <dsp:cNvPr id="0" name=""/>
        <dsp:cNvSpPr/>
      </dsp:nvSpPr>
      <dsp:spPr>
        <a:xfrm>
          <a:off x="61964" y="164651"/>
          <a:ext cx="548562" cy="548562"/>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4792F48-9D5E-46CA-85ED-9C8D2683B21B}">
      <dsp:nvSpPr>
        <dsp:cNvPr id="0" name=""/>
        <dsp:cNvSpPr/>
      </dsp:nvSpPr>
      <dsp:spPr>
        <a:xfrm>
          <a:off x="697228" y="877699"/>
          <a:ext cx="6767323" cy="438849"/>
        </a:xfrm>
        <a:prstGeom prst="rect">
          <a:avLst/>
        </a:prstGeom>
        <a:solidFill>
          <a:srgbClr val="CA5E94"/>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8337" tIns="45720" rIns="45720" bIns="45720" numCol="1" spcCol="1270" anchor="ctr" anchorCtr="0">
          <a:noAutofit/>
        </a:bodyPr>
        <a:lstStyle/>
        <a:p>
          <a:pPr lvl="0" algn="l" defTabSz="800100">
            <a:lnSpc>
              <a:spcPct val="90000"/>
            </a:lnSpc>
            <a:spcBef>
              <a:spcPct val="0"/>
            </a:spcBef>
            <a:spcAft>
              <a:spcPct val="35000"/>
            </a:spcAft>
          </a:pPr>
          <a:r>
            <a:rPr lang="en-US" sz="1800" kern="1200" dirty="0" smtClean="0"/>
            <a:t>Being on your own in a new environment, Not getting enough sleep</a:t>
          </a:r>
          <a:endParaRPr lang="en-US" sz="1800" kern="1200" dirty="0"/>
        </a:p>
      </dsp:txBody>
      <dsp:txXfrm>
        <a:off x="697228" y="877699"/>
        <a:ext cx="6767323" cy="438849"/>
      </dsp:txXfrm>
    </dsp:sp>
    <dsp:sp modelId="{7D958270-0D2D-4DDF-B5FF-66348E0DA2A9}">
      <dsp:nvSpPr>
        <dsp:cNvPr id="0" name=""/>
        <dsp:cNvSpPr/>
      </dsp:nvSpPr>
      <dsp:spPr>
        <a:xfrm>
          <a:off x="422947" y="822843"/>
          <a:ext cx="548562" cy="548562"/>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52C0C7B-94CD-4857-9814-5568B11CAFBA}">
      <dsp:nvSpPr>
        <dsp:cNvPr id="0" name=""/>
        <dsp:cNvSpPr/>
      </dsp:nvSpPr>
      <dsp:spPr>
        <a:xfrm>
          <a:off x="862297" y="1535890"/>
          <a:ext cx="6602254" cy="438849"/>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8337" tIns="45720" rIns="45720" bIns="45720" numCol="1" spcCol="1270" anchor="ctr" anchorCtr="0">
          <a:noAutofit/>
        </a:bodyPr>
        <a:lstStyle/>
        <a:p>
          <a:pPr lvl="0" algn="l" defTabSz="800100">
            <a:lnSpc>
              <a:spcPct val="90000"/>
            </a:lnSpc>
            <a:spcBef>
              <a:spcPct val="0"/>
            </a:spcBef>
            <a:spcAft>
              <a:spcPct val="35000"/>
            </a:spcAft>
          </a:pPr>
          <a:r>
            <a:rPr lang="en-US" sz="1800" kern="1200" dirty="0" smtClean="0"/>
            <a:t>Being lonely, Changes in family relations</a:t>
          </a:r>
          <a:endParaRPr lang="en-US" sz="1800" kern="1200" dirty="0"/>
        </a:p>
      </dsp:txBody>
      <dsp:txXfrm>
        <a:off x="862297" y="1535890"/>
        <a:ext cx="6602254" cy="438849"/>
      </dsp:txXfrm>
    </dsp:sp>
    <dsp:sp modelId="{6E18E793-6041-418A-8F6B-EC6F857B6EA0}">
      <dsp:nvSpPr>
        <dsp:cNvPr id="0" name=""/>
        <dsp:cNvSpPr/>
      </dsp:nvSpPr>
      <dsp:spPr>
        <a:xfrm>
          <a:off x="588016" y="1481034"/>
          <a:ext cx="548562" cy="548562"/>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1026E9B-D418-4DE1-B335-669D9C3B27D1}">
      <dsp:nvSpPr>
        <dsp:cNvPr id="0" name=""/>
        <dsp:cNvSpPr/>
      </dsp:nvSpPr>
      <dsp:spPr>
        <a:xfrm>
          <a:off x="862297" y="2193664"/>
          <a:ext cx="6602254" cy="438849"/>
        </a:xfrm>
        <a:prstGeom prst="rect">
          <a:avLst/>
        </a:prstGeom>
        <a:solidFill>
          <a:srgbClr val="AF5937"/>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8337" tIns="45720" rIns="45720" bIns="45720" numCol="1" spcCol="1270" anchor="ctr" anchorCtr="0">
          <a:noAutofit/>
        </a:bodyPr>
        <a:lstStyle/>
        <a:p>
          <a:pPr lvl="0" algn="l" defTabSz="800100">
            <a:lnSpc>
              <a:spcPct val="90000"/>
            </a:lnSpc>
            <a:spcBef>
              <a:spcPct val="0"/>
            </a:spcBef>
            <a:spcAft>
              <a:spcPct val="35000"/>
            </a:spcAft>
          </a:pPr>
          <a:r>
            <a:rPr lang="en-US" sz="1800" kern="1200" dirty="0" smtClean="0">
              <a:solidFill>
                <a:schemeClr val="bg1"/>
              </a:solidFill>
            </a:rPr>
            <a:t>Preparing for life after graduation, Financial responsibilities </a:t>
          </a:r>
          <a:endParaRPr lang="en-US" sz="1800" kern="1200" dirty="0">
            <a:solidFill>
              <a:schemeClr val="bg1"/>
            </a:solidFill>
          </a:endParaRPr>
        </a:p>
      </dsp:txBody>
      <dsp:txXfrm>
        <a:off x="862297" y="2193664"/>
        <a:ext cx="6602254" cy="438849"/>
      </dsp:txXfrm>
    </dsp:sp>
    <dsp:sp modelId="{E8AC8B67-2EF7-4209-A330-FB39E7416E67}">
      <dsp:nvSpPr>
        <dsp:cNvPr id="0" name=""/>
        <dsp:cNvSpPr/>
      </dsp:nvSpPr>
      <dsp:spPr>
        <a:xfrm>
          <a:off x="588016" y="2138808"/>
          <a:ext cx="548562" cy="548562"/>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6AE3ECA-22CD-42B9-9080-1575DBA6A345}">
      <dsp:nvSpPr>
        <dsp:cNvPr id="0" name=""/>
        <dsp:cNvSpPr/>
      </dsp:nvSpPr>
      <dsp:spPr>
        <a:xfrm>
          <a:off x="697228" y="2851855"/>
          <a:ext cx="6767323" cy="438849"/>
        </a:xfrm>
        <a:prstGeom prst="rect">
          <a:avLst/>
        </a:prstGeom>
        <a:solidFill>
          <a:srgbClr val="CD8D37"/>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8337" tIns="45720" rIns="45720" bIns="45720" numCol="1" spcCol="1270" anchor="ctr" anchorCtr="0">
          <a:noAutofit/>
        </a:bodyPr>
        <a:lstStyle/>
        <a:p>
          <a:pPr lvl="0" algn="l" defTabSz="800100">
            <a:lnSpc>
              <a:spcPct val="90000"/>
            </a:lnSpc>
            <a:spcBef>
              <a:spcPct val="0"/>
            </a:spcBef>
            <a:spcAft>
              <a:spcPct val="35000"/>
            </a:spcAft>
          </a:pPr>
          <a:r>
            <a:rPr lang="en-US" sz="1800" kern="1200" dirty="0" smtClean="0">
              <a:solidFill>
                <a:schemeClr val="tx1"/>
              </a:solidFill>
            </a:rPr>
            <a:t>Changes in your social life </a:t>
          </a:r>
          <a:endParaRPr lang="en-US" sz="1800" kern="1200" dirty="0">
            <a:solidFill>
              <a:schemeClr val="tx1"/>
            </a:solidFill>
          </a:endParaRPr>
        </a:p>
      </dsp:txBody>
      <dsp:txXfrm>
        <a:off x="697228" y="2851855"/>
        <a:ext cx="6767323" cy="438849"/>
      </dsp:txXfrm>
    </dsp:sp>
    <dsp:sp modelId="{06A9AFA7-96D0-439D-B476-5437806CEF29}">
      <dsp:nvSpPr>
        <dsp:cNvPr id="0" name=""/>
        <dsp:cNvSpPr/>
      </dsp:nvSpPr>
      <dsp:spPr>
        <a:xfrm>
          <a:off x="422947" y="2796999"/>
          <a:ext cx="548562" cy="548562"/>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F2DECD4-89C5-4912-9B85-F20182F163A5}">
      <dsp:nvSpPr>
        <dsp:cNvPr id="0" name=""/>
        <dsp:cNvSpPr/>
      </dsp:nvSpPr>
      <dsp:spPr>
        <a:xfrm>
          <a:off x="336245" y="3510047"/>
          <a:ext cx="7128307" cy="438849"/>
        </a:xfrm>
        <a:prstGeom prst="rect">
          <a:avLst/>
        </a:prstGeom>
        <a:solidFill>
          <a:srgbClr val="DE9ABC"/>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8337" tIns="45720" rIns="45720" bIns="45720" numCol="1" spcCol="1270" anchor="ctr" anchorCtr="0">
          <a:noAutofit/>
        </a:bodyPr>
        <a:lstStyle/>
        <a:p>
          <a:pPr lvl="0" algn="l" defTabSz="800100">
            <a:lnSpc>
              <a:spcPct val="90000"/>
            </a:lnSpc>
            <a:spcBef>
              <a:spcPct val="0"/>
            </a:spcBef>
            <a:spcAft>
              <a:spcPct val="35000"/>
            </a:spcAft>
          </a:pPr>
          <a:r>
            <a:rPr lang="en-US" sz="1800" kern="1200" dirty="0" smtClean="0">
              <a:solidFill>
                <a:schemeClr val="tx1"/>
              </a:solidFill>
            </a:rPr>
            <a:t>Exposure to new people, ideas, and temptations, Too many things to do</a:t>
          </a:r>
          <a:endParaRPr lang="en-US" sz="1800" kern="1200" dirty="0">
            <a:solidFill>
              <a:schemeClr val="tx1"/>
            </a:solidFill>
          </a:endParaRPr>
        </a:p>
      </dsp:txBody>
      <dsp:txXfrm>
        <a:off x="336245" y="3510047"/>
        <a:ext cx="7128307" cy="438849"/>
      </dsp:txXfrm>
    </dsp:sp>
    <dsp:sp modelId="{8B88648D-B1EC-480A-B920-3432B5BCCC61}">
      <dsp:nvSpPr>
        <dsp:cNvPr id="0" name=""/>
        <dsp:cNvSpPr/>
      </dsp:nvSpPr>
      <dsp:spPr>
        <a:xfrm>
          <a:off x="61964" y="3455190"/>
          <a:ext cx="548562" cy="548562"/>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A8260F-D554-4D00-BA22-C03E54D087A9}">
      <dsp:nvSpPr>
        <dsp:cNvPr id="0" name=""/>
        <dsp:cNvSpPr/>
      </dsp:nvSpPr>
      <dsp:spPr>
        <a:xfrm>
          <a:off x="0" y="20709"/>
          <a:ext cx="5668213" cy="767520"/>
        </a:xfrm>
        <a:prstGeom prst="roundRect">
          <a:avLst/>
        </a:prstGeom>
        <a:solidFill>
          <a:schemeClr val="accent1">
            <a:lumMod val="20000"/>
            <a:lumOff val="8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solidFill>
                <a:schemeClr val="tx1"/>
              </a:solidFill>
            </a:rPr>
            <a:t>Headaches</a:t>
          </a:r>
          <a:endParaRPr lang="en-US" sz="1600" kern="1200" dirty="0">
            <a:solidFill>
              <a:schemeClr val="tx1"/>
            </a:solidFill>
          </a:endParaRPr>
        </a:p>
      </dsp:txBody>
      <dsp:txXfrm>
        <a:off x="37467" y="58176"/>
        <a:ext cx="5593279" cy="692586"/>
      </dsp:txXfrm>
    </dsp:sp>
    <dsp:sp modelId="{4BF6A0EB-4F76-4CDB-BD7C-B816A67A45A8}">
      <dsp:nvSpPr>
        <dsp:cNvPr id="0" name=""/>
        <dsp:cNvSpPr/>
      </dsp:nvSpPr>
      <dsp:spPr>
        <a:xfrm>
          <a:off x="0" y="906309"/>
          <a:ext cx="5668213" cy="767520"/>
        </a:xfrm>
        <a:prstGeom prst="roundRect">
          <a:avLst/>
        </a:prstGeom>
        <a:solidFill>
          <a:srgbClr val="EDC9DB"/>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solidFill>
                <a:schemeClr val="tx1"/>
              </a:solidFill>
            </a:rPr>
            <a:t>Fatigue </a:t>
          </a:r>
          <a:endParaRPr lang="en-US" sz="1600" kern="1200" dirty="0">
            <a:solidFill>
              <a:schemeClr val="tx1"/>
            </a:solidFill>
          </a:endParaRPr>
        </a:p>
      </dsp:txBody>
      <dsp:txXfrm>
        <a:off x="37467" y="943776"/>
        <a:ext cx="5593279" cy="692586"/>
      </dsp:txXfrm>
    </dsp:sp>
    <dsp:sp modelId="{CE35EF35-0F5D-46C0-ACF1-65CCD5F08E1F}">
      <dsp:nvSpPr>
        <dsp:cNvPr id="0" name=""/>
        <dsp:cNvSpPr/>
      </dsp:nvSpPr>
      <dsp:spPr>
        <a:xfrm>
          <a:off x="0" y="1791909"/>
          <a:ext cx="5668213" cy="767520"/>
        </a:xfrm>
        <a:prstGeom prst="roundRect">
          <a:avLst/>
        </a:prstGeom>
        <a:solidFill>
          <a:schemeClr val="accent4">
            <a:lumMod val="20000"/>
            <a:lumOff val="8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solidFill>
                <a:schemeClr val="tx1"/>
              </a:solidFill>
            </a:rPr>
            <a:t>Gastrointestinal problems </a:t>
          </a:r>
          <a:endParaRPr lang="en-US" sz="1600" kern="1200" dirty="0">
            <a:solidFill>
              <a:schemeClr val="tx1"/>
            </a:solidFill>
          </a:endParaRPr>
        </a:p>
      </dsp:txBody>
      <dsp:txXfrm>
        <a:off x="37467" y="1829376"/>
        <a:ext cx="5593279" cy="692586"/>
      </dsp:txXfrm>
    </dsp:sp>
    <dsp:sp modelId="{54D0AB6C-7614-475B-B03D-AF6AB4A0DFEC}">
      <dsp:nvSpPr>
        <dsp:cNvPr id="0" name=""/>
        <dsp:cNvSpPr/>
      </dsp:nvSpPr>
      <dsp:spPr>
        <a:xfrm>
          <a:off x="0" y="2677509"/>
          <a:ext cx="5668213" cy="767520"/>
        </a:xfrm>
        <a:prstGeom prst="roundRect">
          <a:avLst/>
        </a:prstGeom>
        <a:solidFill>
          <a:schemeClr val="accent2">
            <a:lumMod val="20000"/>
            <a:lumOff val="8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altLang="en-US" sz="1600" kern="1200" dirty="0" smtClean="0">
              <a:latin typeface="+mn-lt"/>
            </a:rPr>
            <a:t>Vulnerability to heart problems and hypertension</a:t>
          </a:r>
          <a:r>
            <a:rPr lang="en-US" sz="1600" kern="1200" dirty="0" smtClean="0">
              <a:solidFill>
                <a:schemeClr val="tx1"/>
              </a:solidFill>
            </a:rPr>
            <a:t> (high blood pressure) </a:t>
          </a:r>
          <a:endParaRPr lang="en-US" sz="1600" kern="1200" dirty="0">
            <a:solidFill>
              <a:schemeClr val="tx1"/>
            </a:solidFill>
          </a:endParaRPr>
        </a:p>
      </dsp:txBody>
      <dsp:txXfrm>
        <a:off x="37467" y="2714976"/>
        <a:ext cx="5593279" cy="692586"/>
      </dsp:txXfrm>
    </dsp:sp>
    <dsp:sp modelId="{BB481C9D-B739-489C-AF4D-9233E5D28DB5}">
      <dsp:nvSpPr>
        <dsp:cNvPr id="0" name=""/>
        <dsp:cNvSpPr/>
      </dsp:nvSpPr>
      <dsp:spPr>
        <a:xfrm>
          <a:off x="0" y="3563109"/>
          <a:ext cx="5668213" cy="767520"/>
        </a:xfrm>
        <a:prstGeom prst="roundRect">
          <a:avLst/>
        </a:prstGeom>
        <a:solidFill>
          <a:schemeClr val="accent6">
            <a:lumMod val="20000"/>
            <a:lumOff val="8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solidFill>
                <a:schemeClr val="tx1"/>
              </a:solidFill>
            </a:rPr>
            <a:t>Inability to focus/lack of concentration </a:t>
          </a:r>
          <a:endParaRPr lang="en-US" sz="1600" kern="1200" dirty="0">
            <a:solidFill>
              <a:schemeClr val="tx1"/>
            </a:solidFill>
          </a:endParaRPr>
        </a:p>
      </dsp:txBody>
      <dsp:txXfrm>
        <a:off x="37467" y="3600576"/>
        <a:ext cx="5593279" cy="69258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F22CE0-400D-457A-A2C5-06ED9D9C5E9C}">
      <dsp:nvSpPr>
        <dsp:cNvPr id="0" name=""/>
        <dsp:cNvSpPr/>
      </dsp:nvSpPr>
      <dsp:spPr>
        <a:xfrm>
          <a:off x="0" y="5212"/>
          <a:ext cx="8128000" cy="816075"/>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r>
            <a:rPr lang="en-US" sz="3100" kern="1200" dirty="0" smtClean="0">
              <a:solidFill>
                <a:schemeClr val="tx1"/>
              </a:solidFill>
              <a:latin typeface="Arial Black" panose="020B0A04020102020204" pitchFamily="34" charset="0"/>
            </a:rPr>
            <a:t>Learning Outcomes</a:t>
          </a:r>
          <a:endParaRPr lang="en-US" sz="3100" kern="1200" dirty="0">
            <a:solidFill>
              <a:schemeClr val="tx1"/>
            </a:solidFill>
            <a:latin typeface="Arial Black" panose="020B0A04020102020204" pitchFamily="34" charset="0"/>
          </a:endParaRPr>
        </a:p>
      </dsp:txBody>
      <dsp:txXfrm>
        <a:off x="39837" y="45049"/>
        <a:ext cx="8048326" cy="736401"/>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A84751-EC70-4842-9549-F34E42A6E1E7}">
      <dsp:nvSpPr>
        <dsp:cNvPr id="0" name=""/>
        <dsp:cNvSpPr/>
      </dsp:nvSpPr>
      <dsp:spPr>
        <a:xfrm>
          <a:off x="0" y="7292"/>
          <a:ext cx="8128000" cy="737100"/>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b="1" kern="1200" dirty="0" smtClean="0">
              <a:solidFill>
                <a:schemeClr val="tx1"/>
              </a:solidFill>
              <a:latin typeface="Arial Black" panose="020B0A04020102020204" pitchFamily="34" charset="0"/>
            </a:rPr>
            <a:t>Symptoms of Distress</a:t>
          </a:r>
          <a:endParaRPr lang="en-US" sz="2800" kern="1200" dirty="0">
            <a:solidFill>
              <a:schemeClr val="tx1"/>
            </a:solidFill>
            <a:latin typeface="Arial Black" panose="020B0A04020102020204" pitchFamily="34" charset="0"/>
          </a:endParaRPr>
        </a:p>
      </dsp:txBody>
      <dsp:txXfrm>
        <a:off x="35982" y="43274"/>
        <a:ext cx="8056036" cy="665136"/>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6D9737-DF53-4B46-A583-494644C090D3}">
      <dsp:nvSpPr>
        <dsp:cNvPr id="0" name=""/>
        <dsp:cNvSpPr/>
      </dsp:nvSpPr>
      <dsp:spPr>
        <a:xfrm>
          <a:off x="0" y="20709"/>
          <a:ext cx="4804756" cy="767520"/>
        </a:xfrm>
        <a:prstGeom prst="roundRect">
          <a:avLst/>
        </a:prstGeom>
        <a:solidFill>
          <a:srgbClr val="FFDB9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altLang="en-US" sz="1600" kern="1200" dirty="0" smtClean="0">
              <a:latin typeface="+mn-lt"/>
            </a:rPr>
            <a:t>Longer recovery from injury</a:t>
          </a:r>
          <a:endParaRPr lang="en-US" altLang="en-US" sz="1600" kern="1200" dirty="0">
            <a:latin typeface="+mn-lt"/>
          </a:endParaRPr>
        </a:p>
      </dsp:txBody>
      <dsp:txXfrm>
        <a:off x="37467" y="58176"/>
        <a:ext cx="4729822" cy="692586"/>
      </dsp:txXfrm>
    </dsp:sp>
    <dsp:sp modelId="{7E370E36-1D51-4EDE-A4E6-3007BCA610B9}">
      <dsp:nvSpPr>
        <dsp:cNvPr id="0" name=""/>
        <dsp:cNvSpPr/>
      </dsp:nvSpPr>
      <dsp:spPr>
        <a:xfrm>
          <a:off x="0" y="906309"/>
          <a:ext cx="4804756" cy="767520"/>
        </a:xfrm>
        <a:prstGeom prst="roundRect">
          <a:avLst/>
        </a:prstGeom>
        <a:solidFill>
          <a:srgbClr val="CCFFC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altLang="en-US" sz="1600" kern="1200" dirty="0" smtClean="0">
              <a:latin typeface="+mn-lt"/>
            </a:rPr>
            <a:t>Endocrine system problems</a:t>
          </a:r>
          <a:endParaRPr lang="en-US" altLang="en-US" sz="1600" kern="1200" dirty="0">
            <a:latin typeface="+mn-lt"/>
          </a:endParaRPr>
        </a:p>
      </dsp:txBody>
      <dsp:txXfrm>
        <a:off x="37467" y="943776"/>
        <a:ext cx="4729822" cy="692586"/>
      </dsp:txXfrm>
    </dsp:sp>
    <dsp:sp modelId="{C8D2A285-AEAB-4A18-AA5C-D4360D2B818A}">
      <dsp:nvSpPr>
        <dsp:cNvPr id="0" name=""/>
        <dsp:cNvSpPr/>
      </dsp:nvSpPr>
      <dsp:spPr>
        <a:xfrm>
          <a:off x="0" y="1791909"/>
          <a:ext cx="4804756" cy="767520"/>
        </a:xfrm>
        <a:prstGeom prst="roundRect">
          <a:avLst/>
        </a:prstGeom>
        <a:solidFill>
          <a:schemeClr val="bg2">
            <a:lumMod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smtClean="0">
              <a:solidFill>
                <a:schemeClr val="tx1"/>
              </a:solidFill>
            </a:rPr>
            <a:t>Sleep disturbances, whether it’s sleeping too much or an inability to sleep </a:t>
          </a:r>
          <a:endParaRPr lang="en-US" altLang="en-US" sz="1600" kern="1200" dirty="0">
            <a:latin typeface="+mn-lt"/>
          </a:endParaRPr>
        </a:p>
      </dsp:txBody>
      <dsp:txXfrm>
        <a:off x="37467" y="1829376"/>
        <a:ext cx="4729822" cy="692586"/>
      </dsp:txXfrm>
    </dsp:sp>
    <dsp:sp modelId="{457568AC-E822-4F00-9416-3DB66781C174}">
      <dsp:nvSpPr>
        <dsp:cNvPr id="0" name=""/>
        <dsp:cNvSpPr/>
      </dsp:nvSpPr>
      <dsp:spPr>
        <a:xfrm>
          <a:off x="0" y="2677509"/>
          <a:ext cx="4804756" cy="767520"/>
        </a:xfrm>
        <a:prstGeom prst="roundRect">
          <a:avLst/>
        </a:prstGeom>
        <a:solidFill>
          <a:srgbClr val="C2F0F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sz="1600" kern="1200" dirty="0" smtClean="0">
              <a:solidFill>
                <a:schemeClr val="tx1"/>
              </a:solidFill>
            </a:rPr>
            <a:t>Anxiety, Sweating palms/shaking hands </a:t>
          </a:r>
          <a:endParaRPr lang="en-US" sz="1600" kern="1200" dirty="0">
            <a:solidFill>
              <a:schemeClr val="tx1"/>
            </a:solidFill>
          </a:endParaRPr>
        </a:p>
      </dsp:txBody>
      <dsp:txXfrm>
        <a:off x="37467" y="2714976"/>
        <a:ext cx="4729822" cy="692586"/>
      </dsp:txXfrm>
    </dsp:sp>
    <dsp:sp modelId="{1DECCB67-8B4C-42D6-B99F-53D6285AC7CC}">
      <dsp:nvSpPr>
        <dsp:cNvPr id="0" name=""/>
        <dsp:cNvSpPr/>
      </dsp:nvSpPr>
      <dsp:spPr>
        <a:xfrm>
          <a:off x="0" y="3563109"/>
          <a:ext cx="4804756" cy="767520"/>
        </a:xfrm>
        <a:prstGeom prst="roundRect">
          <a:avLst/>
        </a:prstGeom>
        <a:solidFill>
          <a:srgbClr val="CCCCFF"/>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US" altLang="en-US" sz="1600" kern="1200" dirty="0" smtClean="0">
              <a:latin typeface="+mn-lt"/>
            </a:rPr>
            <a:t>Immune system less efficient</a:t>
          </a:r>
          <a:endParaRPr lang="en-US" sz="1600" kern="1200" dirty="0">
            <a:solidFill>
              <a:schemeClr val="tx1"/>
            </a:solidFill>
          </a:endParaRPr>
        </a:p>
      </dsp:txBody>
      <dsp:txXfrm>
        <a:off x="37467" y="3600576"/>
        <a:ext cx="4729822" cy="692586"/>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ECDC60-80CF-42CB-A0EB-949335C22513}">
      <dsp:nvSpPr>
        <dsp:cNvPr id="0" name=""/>
        <dsp:cNvSpPr/>
      </dsp:nvSpPr>
      <dsp:spPr>
        <a:xfrm>
          <a:off x="0" y="0"/>
          <a:ext cx="9967913"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CDB981-82C6-49D1-8451-39093328CD79}">
      <dsp:nvSpPr>
        <dsp:cNvPr id="0" name=""/>
        <dsp:cNvSpPr/>
      </dsp:nvSpPr>
      <dsp:spPr>
        <a:xfrm>
          <a:off x="0" y="0"/>
          <a:ext cx="9967913" cy="739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smtClean="0"/>
            <a:t>Stressors produce a series of physiological reactions within us. The reaction to stressors occur in three stages:</a:t>
          </a:r>
          <a:endParaRPr lang="en-US" sz="2000" kern="1200" dirty="0"/>
        </a:p>
      </dsp:txBody>
      <dsp:txXfrm>
        <a:off x="0" y="0"/>
        <a:ext cx="9967913" cy="739919"/>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3D2B22-4546-47FF-A5DD-002852CA3E34}">
      <dsp:nvSpPr>
        <dsp:cNvPr id="0" name=""/>
        <dsp:cNvSpPr/>
      </dsp:nvSpPr>
      <dsp:spPr>
        <a:xfrm>
          <a:off x="0" y="404"/>
          <a:ext cx="8417099" cy="784128"/>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latin typeface="Arial Black" panose="020B0A04020102020204" pitchFamily="34" charset="0"/>
            </a:rPr>
            <a:t>Stress as a physiological Reaction: Han </a:t>
          </a:r>
          <a:r>
            <a:rPr lang="en-US" sz="2000" kern="1200" dirty="0" err="1" smtClean="0">
              <a:solidFill>
                <a:schemeClr val="tx1"/>
              </a:solidFill>
              <a:latin typeface="Arial Black" panose="020B0A04020102020204" pitchFamily="34" charset="0"/>
            </a:rPr>
            <a:t>Selye’s</a:t>
          </a:r>
          <a:r>
            <a:rPr lang="en-US" sz="2000" kern="1200" dirty="0" smtClean="0">
              <a:solidFill>
                <a:schemeClr val="tx1"/>
              </a:solidFill>
              <a:latin typeface="Arial Black" panose="020B0A04020102020204" pitchFamily="34" charset="0"/>
            </a:rPr>
            <a:t> GAS (General Adaptation Syndrome)</a:t>
          </a:r>
          <a:endParaRPr lang="en-US" sz="2000" kern="1200" dirty="0">
            <a:solidFill>
              <a:schemeClr val="tx1"/>
            </a:solidFill>
            <a:latin typeface="Arial Black" panose="020B0A04020102020204" pitchFamily="34" charset="0"/>
          </a:endParaRPr>
        </a:p>
      </dsp:txBody>
      <dsp:txXfrm>
        <a:off x="38278" y="38682"/>
        <a:ext cx="8340543" cy="707572"/>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2F246F-9CDA-46FE-90E8-F926C75910CE}">
      <dsp:nvSpPr>
        <dsp:cNvPr id="0" name=""/>
        <dsp:cNvSpPr/>
      </dsp:nvSpPr>
      <dsp:spPr>
        <a:xfrm>
          <a:off x="4769" y="933749"/>
          <a:ext cx="1425605" cy="855363"/>
        </a:xfrm>
        <a:prstGeom prst="roundRect">
          <a:avLst>
            <a:gd name="adj" fmla="val 10000"/>
          </a:avLst>
        </a:prstGeom>
        <a:solidFill>
          <a:srgbClr val="FFFF00"/>
        </a:solidFill>
        <a:ln w="12700" cap="flat" cmpd="sng" algn="ctr">
          <a:solidFill>
            <a:schemeClr val="bg1">
              <a:lumMod val="5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Alarm</a:t>
          </a:r>
          <a:endParaRPr lang="en-US" sz="2100" kern="1200" dirty="0"/>
        </a:p>
      </dsp:txBody>
      <dsp:txXfrm>
        <a:off x="29822" y="958802"/>
        <a:ext cx="1375499" cy="805257"/>
      </dsp:txXfrm>
    </dsp:sp>
    <dsp:sp modelId="{9DCC4CFF-D37B-45A4-8DB7-C96F9023AEFE}">
      <dsp:nvSpPr>
        <dsp:cNvPr id="0" name=""/>
        <dsp:cNvSpPr/>
      </dsp:nvSpPr>
      <dsp:spPr>
        <a:xfrm>
          <a:off x="1572935" y="1184656"/>
          <a:ext cx="302228" cy="353550"/>
        </a:xfrm>
        <a:prstGeom prst="rightArrow">
          <a:avLst>
            <a:gd name="adj1" fmla="val 60000"/>
            <a:gd name="adj2" fmla="val 50000"/>
          </a:avLst>
        </a:prstGeom>
        <a:solidFill>
          <a:schemeClr val="accent6">
            <a:tint val="60000"/>
            <a:hueOff val="0"/>
            <a:satOff val="0"/>
            <a:lumOff val="0"/>
            <a:alphaOff val="0"/>
          </a:schemeClr>
        </a:solidFill>
        <a:ln>
          <a:solidFill>
            <a:schemeClr val="bg1">
              <a:lumMod val="50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a:p>
      </dsp:txBody>
      <dsp:txXfrm>
        <a:off x="1572935" y="1255366"/>
        <a:ext cx="211560" cy="212130"/>
      </dsp:txXfrm>
    </dsp:sp>
    <dsp:sp modelId="{02E3A6A2-9157-46D1-9D8C-5D7BC779C38E}">
      <dsp:nvSpPr>
        <dsp:cNvPr id="0" name=""/>
        <dsp:cNvSpPr/>
      </dsp:nvSpPr>
      <dsp:spPr>
        <a:xfrm>
          <a:off x="2000617" y="933749"/>
          <a:ext cx="1425605" cy="855363"/>
        </a:xfrm>
        <a:prstGeom prst="roundRect">
          <a:avLst>
            <a:gd name="adj" fmla="val 10000"/>
          </a:avLst>
        </a:prstGeom>
        <a:solidFill>
          <a:srgbClr val="FF6743"/>
        </a:solidFill>
        <a:ln w="12700" cap="flat" cmpd="sng" algn="ctr">
          <a:solidFill>
            <a:schemeClr val="bg1">
              <a:lumMod val="5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Resistance</a:t>
          </a:r>
          <a:endParaRPr lang="en-US" sz="2100" kern="1200" dirty="0"/>
        </a:p>
      </dsp:txBody>
      <dsp:txXfrm>
        <a:off x="2025670" y="958802"/>
        <a:ext cx="1375499" cy="805257"/>
      </dsp:txXfrm>
    </dsp:sp>
    <dsp:sp modelId="{313BEB3F-7D50-4913-AB1E-038F3D9142BE}">
      <dsp:nvSpPr>
        <dsp:cNvPr id="0" name=""/>
        <dsp:cNvSpPr/>
      </dsp:nvSpPr>
      <dsp:spPr>
        <a:xfrm>
          <a:off x="3568783" y="1184656"/>
          <a:ext cx="302228" cy="353550"/>
        </a:xfrm>
        <a:prstGeom prst="rightArrow">
          <a:avLst>
            <a:gd name="adj1" fmla="val 60000"/>
            <a:gd name="adj2" fmla="val 50000"/>
          </a:avLst>
        </a:prstGeom>
        <a:solidFill>
          <a:schemeClr val="accent6">
            <a:tint val="60000"/>
            <a:hueOff val="0"/>
            <a:satOff val="0"/>
            <a:lumOff val="0"/>
            <a:alphaOff val="0"/>
          </a:schemeClr>
        </a:solidFill>
        <a:ln>
          <a:solidFill>
            <a:schemeClr val="bg1">
              <a:lumMod val="50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en-US" sz="1500" kern="1200"/>
        </a:p>
      </dsp:txBody>
      <dsp:txXfrm>
        <a:off x="3568783" y="1255366"/>
        <a:ext cx="211560" cy="212130"/>
      </dsp:txXfrm>
    </dsp:sp>
    <dsp:sp modelId="{947AF69E-CBA3-456A-A0D5-3058EAA9C0F6}">
      <dsp:nvSpPr>
        <dsp:cNvPr id="0" name=""/>
        <dsp:cNvSpPr/>
      </dsp:nvSpPr>
      <dsp:spPr>
        <a:xfrm>
          <a:off x="3996465" y="933749"/>
          <a:ext cx="1425605" cy="855363"/>
        </a:xfrm>
        <a:prstGeom prst="roundRect">
          <a:avLst>
            <a:gd name="adj" fmla="val 10000"/>
          </a:avLst>
        </a:prstGeom>
        <a:solidFill>
          <a:schemeClr val="bg2">
            <a:lumMod val="50000"/>
          </a:schemeClr>
        </a:solidFill>
        <a:ln w="12700" cap="flat" cmpd="sng" algn="ctr">
          <a:solidFill>
            <a:schemeClr val="bg1">
              <a:lumMod val="5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solidFill>
                <a:schemeClr val="bg1"/>
              </a:solidFill>
            </a:rPr>
            <a:t>Exhaustion</a:t>
          </a:r>
          <a:endParaRPr lang="en-US" sz="2100" kern="1200" dirty="0">
            <a:solidFill>
              <a:schemeClr val="bg1"/>
            </a:solidFill>
          </a:endParaRPr>
        </a:p>
      </dsp:txBody>
      <dsp:txXfrm>
        <a:off x="4021518" y="958802"/>
        <a:ext cx="1375499" cy="805257"/>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A25BD1-D963-4FB3-AD4F-D1C867F7F5CA}">
      <dsp:nvSpPr>
        <dsp:cNvPr id="0" name=""/>
        <dsp:cNvSpPr/>
      </dsp:nvSpPr>
      <dsp:spPr>
        <a:xfrm>
          <a:off x="7046" y="31778"/>
          <a:ext cx="2555366" cy="6195926"/>
        </a:xfrm>
        <a:prstGeom prst="roundRect">
          <a:avLst>
            <a:gd name="adj" fmla="val 10000"/>
          </a:avLst>
        </a:prstGeom>
        <a:solidFill>
          <a:srgbClr val="CCFFCC"/>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b="1" kern="1200" dirty="0" smtClean="0"/>
            <a:t>1. Alarm</a:t>
          </a:r>
        </a:p>
        <a:p>
          <a:pPr lvl="0" algn="ctr" defTabSz="577850">
            <a:lnSpc>
              <a:spcPct val="90000"/>
            </a:lnSpc>
            <a:spcBef>
              <a:spcPct val="0"/>
            </a:spcBef>
            <a:spcAft>
              <a:spcPct val="35000"/>
            </a:spcAft>
          </a:pPr>
          <a:r>
            <a:rPr lang="en-US" sz="1300" b="0" i="0" kern="1200" dirty="0" smtClean="0"/>
            <a:t>The alarm reaction stage refers to the initial symptoms the body experiences when under stress. You may be familiar with the “fight-or-flight” response, which is a physiological response to stress. This natural reaction prepares you to either flee or protect yourself in dangerous situations. Your heart rate increases, your adrenal gland releases cortisol (a stress hormone), and you receive a boost of adrenaline, which increases energy. This fight-or-flight response occurs in the alarm reaction stage.</a:t>
          </a:r>
          <a:endParaRPr lang="en-US" sz="1300" b="1" kern="1200" dirty="0"/>
        </a:p>
      </dsp:txBody>
      <dsp:txXfrm>
        <a:off x="81890" y="106622"/>
        <a:ext cx="2405678" cy="6046238"/>
      </dsp:txXfrm>
    </dsp:sp>
    <dsp:sp modelId="{F25DFBE9-2A46-426D-BBC4-D3315BD9B4EB}">
      <dsp:nvSpPr>
        <dsp:cNvPr id="0" name=""/>
        <dsp:cNvSpPr/>
      </dsp:nvSpPr>
      <dsp:spPr>
        <a:xfrm>
          <a:off x="2817949" y="2812876"/>
          <a:ext cx="541737" cy="633730"/>
        </a:xfrm>
        <a:prstGeom prst="rightArrow">
          <a:avLst>
            <a:gd name="adj1" fmla="val 60000"/>
            <a:gd name="adj2" fmla="val 50000"/>
          </a:avLst>
        </a:prstGeom>
        <a:solidFill>
          <a:srgbClr val="FFC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a:off x="2817949" y="2939622"/>
        <a:ext cx="379216" cy="380238"/>
      </dsp:txXfrm>
    </dsp:sp>
    <dsp:sp modelId="{15140BC8-D678-4D65-95B2-2FC04C38DBF6}">
      <dsp:nvSpPr>
        <dsp:cNvPr id="0" name=""/>
        <dsp:cNvSpPr/>
      </dsp:nvSpPr>
      <dsp:spPr>
        <a:xfrm>
          <a:off x="3584559" y="0"/>
          <a:ext cx="3620801" cy="6259483"/>
        </a:xfrm>
        <a:prstGeom prst="roundRect">
          <a:avLst>
            <a:gd name="adj" fmla="val 10000"/>
          </a:avLst>
        </a:prstGeom>
        <a:solidFill>
          <a:srgbClr val="FF505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dirty="0" smtClean="0"/>
            <a:t>2. Resistance</a:t>
          </a:r>
        </a:p>
        <a:p>
          <a:pPr lvl="0" algn="ctr" defTabSz="622300">
            <a:lnSpc>
              <a:spcPct val="90000"/>
            </a:lnSpc>
            <a:spcBef>
              <a:spcPct val="0"/>
            </a:spcBef>
            <a:spcAft>
              <a:spcPct val="35000"/>
            </a:spcAft>
          </a:pPr>
          <a:r>
            <a:rPr lang="en-US" sz="1300" b="0" i="0" kern="1200" dirty="0" smtClean="0"/>
            <a:t>After the initial shock of a stressful event and having a fight-or-flight response, the body begins to repair itself. It releases a lower amount of cortisol, and your heart rate and blood pressure begin to normalize. Although your body enters this recovery phase, it remains on high alert for a while. If you overcome stress and the situation is no longer an issue, your body continues to repair itself until your hormone levels, heart rate, and blood pressure reach a pre-stress state. Some stressful situations continue for extended periods of time. If you don’t resolve the stress and your body remains on high alert, it eventually adapts and learns how to live with a higher stress level. In this stage, the body goes through changes that you’re unaware of in an attempt to cope with stress.</a:t>
          </a:r>
        </a:p>
        <a:p>
          <a:pPr lvl="0" algn="ctr" defTabSz="622300">
            <a:lnSpc>
              <a:spcPct val="90000"/>
            </a:lnSpc>
            <a:spcBef>
              <a:spcPct val="0"/>
            </a:spcBef>
            <a:spcAft>
              <a:spcPct val="35000"/>
            </a:spcAft>
          </a:pPr>
          <a:r>
            <a:rPr lang="en-US" sz="1300" b="0" i="0" kern="1200" dirty="0" smtClean="0"/>
            <a:t>Your body continues to secrete the stress hormone and your blood pressure remains elevated. You may think you’re managing stress well, but your body’s physical response tells a different story. If the resistance stage continues for too long of a period without pauses to offset the effects of stress, this can lead to the exhaustion stage.</a:t>
          </a:r>
        </a:p>
        <a:p>
          <a:pPr lvl="0" algn="ctr" defTabSz="622300">
            <a:lnSpc>
              <a:spcPct val="90000"/>
            </a:lnSpc>
            <a:spcBef>
              <a:spcPct val="0"/>
            </a:spcBef>
            <a:spcAft>
              <a:spcPct val="35000"/>
            </a:spcAft>
          </a:pPr>
          <a:r>
            <a:rPr lang="en-US" sz="1300" b="0" i="0" kern="1200" dirty="0" smtClean="0"/>
            <a:t>Signs of the resistance stage include:</a:t>
          </a:r>
        </a:p>
        <a:p>
          <a:pPr lvl="0" algn="ctr" defTabSz="622300">
            <a:lnSpc>
              <a:spcPct val="90000"/>
            </a:lnSpc>
            <a:spcBef>
              <a:spcPct val="0"/>
            </a:spcBef>
            <a:spcAft>
              <a:spcPct val="35000"/>
            </a:spcAft>
          </a:pPr>
          <a:r>
            <a:rPr lang="en-US" sz="1300" b="0" i="0" kern="1200" dirty="0" smtClean="0"/>
            <a:t>irritability</a:t>
          </a:r>
        </a:p>
        <a:p>
          <a:pPr lvl="0" algn="ctr" defTabSz="622300">
            <a:lnSpc>
              <a:spcPct val="90000"/>
            </a:lnSpc>
            <a:spcBef>
              <a:spcPct val="0"/>
            </a:spcBef>
            <a:spcAft>
              <a:spcPct val="35000"/>
            </a:spcAft>
          </a:pPr>
          <a:r>
            <a:rPr lang="en-US" sz="1300" b="0" i="0" kern="1200" dirty="0" smtClean="0"/>
            <a:t>frustration</a:t>
          </a:r>
        </a:p>
        <a:p>
          <a:pPr lvl="0" algn="ctr" defTabSz="622300">
            <a:lnSpc>
              <a:spcPct val="90000"/>
            </a:lnSpc>
            <a:spcBef>
              <a:spcPct val="0"/>
            </a:spcBef>
            <a:spcAft>
              <a:spcPct val="35000"/>
            </a:spcAft>
          </a:pPr>
          <a:r>
            <a:rPr lang="en-US" sz="1300" b="0" i="0" kern="1200" dirty="0" smtClean="0"/>
            <a:t>poor concentration</a:t>
          </a:r>
          <a:endParaRPr lang="en-US" sz="1300" b="1" kern="1200" dirty="0"/>
        </a:p>
      </dsp:txBody>
      <dsp:txXfrm>
        <a:off x="3690609" y="106050"/>
        <a:ext cx="3408701" cy="6047383"/>
      </dsp:txXfrm>
    </dsp:sp>
    <dsp:sp modelId="{A8EB720D-1505-4EFF-91F9-414B7CBBE54D}">
      <dsp:nvSpPr>
        <dsp:cNvPr id="0" name=""/>
        <dsp:cNvSpPr/>
      </dsp:nvSpPr>
      <dsp:spPr>
        <a:xfrm>
          <a:off x="7460897" y="2812876"/>
          <a:ext cx="541737" cy="633730"/>
        </a:xfrm>
        <a:prstGeom prst="rightArrow">
          <a:avLst>
            <a:gd name="adj1" fmla="val 60000"/>
            <a:gd name="adj2" fmla="val 50000"/>
          </a:avLst>
        </a:prstGeom>
        <a:solidFill>
          <a:srgbClr val="FFC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a:off x="7460897" y="2939622"/>
        <a:ext cx="379216" cy="380238"/>
      </dsp:txXfrm>
    </dsp:sp>
    <dsp:sp modelId="{C32F2B07-5222-4497-8752-C8E55F676567}">
      <dsp:nvSpPr>
        <dsp:cNvPr id="0" name=""/>
        <dsp:cNvSpPr/>
      </dsp:nvSpPr>
      <dsp:spPr>
        <a:xfrm>
          <a:off x="8227507" y="31778"/>
          <a:ext cx="2555366" cy="6195926"/>
        </a:xfrm>
        <a:prstGeom prst="roundRect">
          <a:avLst>
            <a:gd name="adj" fmla="val 10000"/>
          </a:avLst>
        </a:prstGeom>
        <a:solidFill>
          <a:srgbClr val="EDC9DB"/>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b="1" kern="1200" dirty="0" smtClean="0"/>
            <a:t>3. Exhaustion</a:t>
          </a:r>
        </a:p>
        <a:p>
          <a:pPr lvl="0" algn="ctr" defTabSz="577850">
            <a:lnSpc>
              <a:spcPct val="90000"/>
            </a:lnSpc>
            <a:spcBef>
              <a:spcPct val="0"/>
            </a:spcBef>
            <a:spcAft>
              <a:spcPct val="35000"/>
            </a:spcAft>
          </a:pPr>
          <a:r>
            <a:rPr lang="en-US" sz="1300" b="0" i="0" kern="1200" dirty="0" smtClean="0"/>
            <a:t>This stage is the result of prolonged or chronic stress. Struggling with stress for long periods can drain your physical, emotional, and mental resources to the point where your body no longer has strength to fight stress. You may give up or feel your situation is hopeless. Signs of exhaustion include:</a:t>
          </a:r>
        </a:p>
        <a:p>
          <a:pPr lvl="0" algn="ctr" defTabSz="577850">
            <a:lnSpc>
              <a:spcPct val="90000"/>
            </a:lnSpc>
            <a:spcBef>
              <a:spcPct val="0"/>
            </a:spcBef>
            <a:spcAft>
              <a:spcPct val="35000"/>
            </a:spcAft>
          </a:pPr>
          <a:r>
            <a:rPr lang="en-US" sz="1300" b="0" i="0" kern="1200" dirty="0" smtClean="0"/>
            <a:t>fatigue</a:t>
          </a:r>
        </a:p>
        <a:p>
          <a:pPr lvl="0" algn="ctr" defTabSz="577850">
            <a:lnSpc>
              <a:spcPct val="90000"/>
            </a:lnSpc>
            <a:spcBef>
              <a:spcPct val="0"/>
            </a:spcBef>
            <a:spcAft>
              <a:spcPct val="35000"/>
            </a:spcAft>
          </a:pPr>
          <a:r>
            <a:rPr lang="en-US" sz="1300" b="0" i="0" kern="1200" dirty="0" smtClean="0"/>
            <a:t>burnout</a:t>
          </a:r>
        </a:p>
        <a:p>
          <a:pPr lvl="0" algn="ctr" defTabSz="577850">
            <a:lnSpc>
              <a:spcPct val="90000"/>
            </a:lnSpc>
            <a:spcBef>
              <a:spcPct val="0"/>
            </a:spcBef>
            <a:spcAft>
              <a:spcPct val="35000"/>
            </a:spcAft>
          </a:pPr>
          <a:r>
            <a:rPr lang="en-US" sz="1300" b="0" i="0" kern="1200" dirty="0" smtClean="0"/>
            <a:t>depression</a:t>
          </a:r>
        </a:p>
        <a:p>
          <a:pPr lvl="0" algn="ctr" defTabSz="577850">
            <a:lnSpc>
              <a:spcPct val="90000"/>
            </a:lnSpc>
            <a:spcBef>
              <a:spcPct val="0"/>
            </a:spcBef>
            <a:spcAft>
              <a:spcPct val="35000"/>
            </a:spcAft>
          </a:pPr>
          <a:r>
            <a:rPr lang="en-US" sz="1300" b="0" i="0" kern="1200" dirty="0" smtClean="0"/>
            <a:t>anxiety</a:t>
          </a:r>
        </a:p>
        <a:p>
          <a:pPr lvl="0" algn="ctr" defTabSz="577850">
            <a:lnSpc>
              <a:spcPct val="90000"/>
            </a:lnSpc>
            <a:spcBef>
              <a:spcPct val="0"/>
            </a:spcBef>
            <a:spcAft>
              <a:spcPct val="35000"/>
            </a:spcAft>
          </a:pPr>
          <a:r>
            <a:rPr lang="en-US" sz="1300" b="0" i="0" kern="1200" dirty="0" smtClean="0"/>
            <a:t>decreased stress tolerance</a:t>
          </a:r>
        </a:p>
        <a:p>
          <a:pPr lvl="0" algn="ctr" defTabSz="577850">
            <a:lnSpc>
              <a:spcPct val="90000"/>
            </a:lnSpc>
            <a:spcBef>
              <a:spcPct val="0"/>
            </a:spcBef>
            <a:spcAft>
              <a:spcPct val="35000"/>
            </a:spcAft>
          </a:pPr>
          <a:r>
            <a:rPr lang="en-US" sz="1300" b="0" i="0" kern="1200" dirty="0" smtClean="0"/>
            <a:t>The physical effects of this stage also weaken your immune system and put you at risk for stress-related illnesses.</a:t>
          </a:r>
          <a:endParaRPr lang="en-US" sz="1300" b="1" kern="1200" dirty="0"/>
        </a:p>
      </dsp:txBody>
      <dsp:txXfrm>
        <a:off x="8302351" y="106622"/>
        <a:ext cx="2405678" cy="6046238"/>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D098DE-6CE9-4C66-A07F-A180AFCE9559}">
      <dsp:nvSpPr>
        <dsp:cNvPr id="0" name=""/>
        <dsp:cNvSpPr/>
      </dsp:nvSpPr>
      <dsp:spPr>
        <a:xfrm>
          <a:off x="0" y="0"/>
          <a:ext cx="9559925"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CCE079-E0D1-46AA-AC6A-D32DAA73B2D4}">
      <dsp:nvSpPr>
        <dsp:cNvPr id="0" name=""/>
        <dsp:cNvSpPr/>
      </dsp:nvSpPr>
      <dsp:spPr>
        <a:xfrm>
          <a:off x="0" y="0"/>
          <a:ext cx="9559925" cy="1043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dirty="0" err="1" smtClean="0"/>
            <a:t>Zehra</a:t>
          </a:r>
          <a:r>
            <a:rPr lang="en-US" sz="1600" kern="1200" dirty="0" smtClean="0"/>
            <a:t> is a college student in the middle of her semester, she is strongly motivated to do well in her semester. One day she receives a call from her home that her friend is admitted in hospital  She leaves college and drives for 16 hours to hospital. Her friend is admitted, the shock and disbelief is very overwhelming for </a:t>
          </a:r>
          <a:r>
            <a:rPr lang="en-US" sz="1600" kern="1200" dirty="0" err="1" smtClean="0"/>
            <a:t>Zehra’s</a:t>
          </a:r>
          <a:r>
            <a:rPr lang="en-US" sz="1600" kern="1200" dirty="0" smtClean="0"/>
            <a:t> initial alarm stage reaction.</a:t>
          </a:r>
          <a:endParaRPr lang="en-US" sz="1600" kern="1200" dirty="0"/>
        </a:p>
      </dsp:txBody>
      <dsp:txXfrm>
        <a:off x="0" y="0"/>
        <a:ext cx="9559925" cy="1043384"/>
      </dsp:txXfrm>
    </dsp:sp>
    <dsp:sp modelId="{72D9A158-9A3B-4AC7-AF76-F3B92F0CCEF0}">
      <dsp:nvSpPr>
        <dsp:cNvPr id="0" name=""/>
        <dsp:cNvSpPr/>
      </dsp:nvSpPr>
      <dsp:spPr>
        <a:xfrm>
          <a:off x="0" y="1043384"/>
          <a:ext cx="9559925"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2E12B73-DFC9-46BF-918C-755E6DBB4D3B}">
      <dsp:nvSpPr>
        <dsp:cNvPr id="0" name=""/>
        <dsp:cNvSpPr/>
      </dsp:nvSpPr>
      <dsp:spPr>
        <a:xfrm>
          <a:off x="0" y="1043384"/>
          <a:ext cx="9559925" cy="1043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dirty="0" smtClean="0"/>
            <a:t>Resistance stage:  As her friend shows signs of recovery, but still will be admitted in the hospital for 3 days. There is little help </a:t>
          </a:r>
          <a:r>
            <a:rPr lang="en-US" sz="1600" kern="1200" dirty="0" err="1" smtClean="0"/>
            <a:t>Zehra</a:t>
          </a:r>
          <a:r>
            <a:rPr lang="en-US" sz="1600" kern="1200" dirty="0" smtClean="0"/>
            <a:t> can do about it and she feels she cant leave the situation and go back to college now. Every day she stays at hospital, she gets further behind in her classes. </a:t>
          </a:r>
          <a:endParaRPr lang="en-US" sz="1600" kern="1200" dirty="0"/>
        </a:p>
      </dsp:txBody>
      <dsp:txXfrm>
        <a:off x="0" y="1043384"/>
        <a:ext cx="9559925" cy="1043384"/>
      </dsp:txXfrm>
    </dsp:sp>
    <dsp:sp modelId="{6AE4154F-F578-4E80-B275-FAC4A795213E}">
      <dsp:nvSpPr>
        <dsp:cNvPr id="0" name=""/>
        <dsp:cNvSpPr/>
      </dsp:nvSpPr>
      <dsp:spPr>
        <a:xfrm>
          <a:off x="0" y="2086769"/>
          <a:ext cx="9559925"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6C82BE-9AF9-4CB1-98F0-148DEF62C993}">
      <dsp:nvSpPr>
        <dsp:cNvPr id="0" name=""/>
        <dsp:cNvSpPr/>
      </dsp:nvSpPr>
      <dsp:spPr>
        <a:xfrm>
          <a:off x="0" y="2086768"/>
          <a:ext cx="9559925" cy="1043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dirty="0" err="1" smtClean="0"/>
            <a:t>Zehra</a:t>
          </a:r>
          <a:r>
            <a:rPr lang="en-US" sz="1600" kern="1200" dirty="0" smtClean="0"/>
            <a:t> becomes more sensitive to her problems as she feels stuck. With time, she becomes vulnerable to physical disease or infections like respiratory difficulties, skin rashes high BP. If </a:t>
          </a:r>
          <a:r>
            <a:rPr lang="en-US" sz="1600" kern="1200" dirty="0" err="1" smtClean="0"/>
            <a:t>Zehra</a:t>
          </a:r>
          <a:r>
            <a:rPr lang="en-US" sz="1600" kern="1200" dirty="0" smtClean="0"/>
            <a:t> can not find any useful way to deal with the stress she is experiencing, her physical reaction on the still-present stressors may be exhaustion. </a:t>
          </a:r>
          <a:endParaRPr lang="en-US" sz="1600" kern="1200" dirty="0"/>
        </a:p>
      </dsp:txBody>
      <dsp:txXfrm>
        <a:off x="0" y="2086768"/>
        <a:ext cx="9559925" cy="1043384"/>
      </dsp:txXfrm>
    </dsp:sp>
    <dsp:sp modelId="{D03A9411-6793-4D9F-85A8-14B194839573}">
      <dsp:nvSpPr>
        <dsp:cNvPr id="0" name=""/>
        <dsp:cNvSpPr/>
      </dsp:nvSpPr>
      <dsp:spPr>
        <a:xfrm>
          <a:off x="0" y="3130153"/>
          <a:ext cx="9559925"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EB1E64-FF92-4AD1-AB21-30377C3BE9F4}">
      <dsp:nvSpPr>
        <dsp:cNvPr id="0" name=""/>
        <dsp:cNvSpPr/>
      </dsp:nvSpPr>
      <dsp:spPr>
        <a:xfrm>
          <a:off x="0" y="3130153"/>
          <a:ext cx="9559925" cy="1043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smtClean="0"/>
            <a:t>At </a:t>
          </a:r>
          <a:r>
            <a:rPr lang="en-US" sz="1600" kern="1200" dirty="0" smtClean="0"/>
            <a:t>this stage, her bodily resources are nearly depleted. She is running out of time and energy. She may break down psychologically-example depression or physically or both. In extreme situations if the exhaustion stage remains for a long time like years, can lead to death</a:t>
          </a:r>
          <a:endParaRPr lang="en-US" sz="1600" kern="1200" dirty="0"/>
        </a:p>
      </dsp:txBody>
      <dsp:txXfrm>
        <a:off x="0" y="3130153"/>
        <a:ext cx="9559925" cy="1043384"/>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308C83-4E62-4348-BB73-2F72A373CC8E}">
      <dsp:nvSpPr>
        <dsp:cNvPr id="0" name=""/>
        <dsp:cNvSpPr/>
      </dsp:nvSpPr>
      <dsp:spPr>
        <a:xfrm>
          <a:off x="0" y="0"/>
          <a:ext cx="7585826" cy="710775"/>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solidFill>
                <a:schemeClr val="tx1"/>
              </a:solidFill>
              <a:latin typeface="Arial Black" panose="020B0A04020102020204" pitchFamily="34" charset="0"/>
            </a:rPr>
            <a:t>Example </a:t>
          </a:r>
          <a:endParaRPr lang="en-US" sz="2700" kern="1200" dirty="0">
            <a:solidFill>
              <a:schemeClr val="tx1"/>
            </a:solidFill>
            <a:latin typeface="Arial Black" panose="020B0A04020102020204" pitchFamily="34" charset="0"/>
          </a:endParaRPr>
        </a:p>
      </dsp:txBody>
      <dsp:txXfrm>
        <a:off x="34697" y="34697"/>
        <a:ext cx="7516432" cy="641381"/>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F6D0EE-60D9-4C84-B8F2-C33692BDA5D2}">
      <dsp:nvSpPr>
        <dsp:cNvPr id="0" name=""/>
        <dsp:cNvSpPr/>
      </dsp:nvSpPr>
      <dsp:spPr>
        <a:xfrm>
          <a:off x="0" y="230660"/>
          <a:ext cx="8641541" cy="710775"/>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solidFill>
                <a:schemeClr val="tx1"/>
              </a:solidFill>
              <a:latin typeface="Arial Black" panose="020B0A04020102020204" pitchFamily="34" charset="0"/>
            </a:rPr>
            <a:t>Ineffective strategies to deal with stressors</a:t>
          </a:r>
          <a:endParaRPr lang="en-US" sz="2700" kern="1200" dirty="0">
            <a:solidFill>
              <a:schemeClr val="tx1"/>
            </a:solidFill>
            <a:latin typeface="Arial Black" panose="020B0A04020102020204" pitchFamily="34" charset="0"/>
          </a:endParaRPr>
        </a:p>
      </dsp:txBody>
      <dsp:txXfrm>
        <a:off x="34697" y="265357"/>
        <a:ext cx="8572147" cy="641381"/>
      </dsp:txXfrm>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C9979B-D592-4555-AB6B-130D31FD5D36}">
      <dsp:nvSpPr>
        <dsp:cNvPr id="0" name=""/>
        <dsp:cNvSpPr/>
      </dsp:nvSpPr>
      <dsp:spPr>
        <a:xfrm>
          <a:off x="0" y="647"/>
          <a:ext cx="7070482" cy="531742"/>
        </a:xfrm>
        <a:prstGeom prst="roundRect">
          <a:avLst/>
        </a:prstGeom>
        <a:solidFill>
          <a:srgbClr val="CCCC00"/>
        </a:solidFill>
        <a:ln w="12700" cap="flat" cmpd="sng" algn="ctr">
          <a:solidFill>
            <a:srgbClr val="CCCC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solidFill>
                <a:schemeClr val="tx1"/>
              </a:solidFill>
              <a:latin typeface="Arial Black" panose="020B0A04020102020204" pitchFamily="34" charset="0"/>
            </a:rPr>
            <a:t>How stress affects your brain</a:t>
          </a:r>
          <a:endParaRPr lang="en-US" sz="2400" kern="1200" dirty="0">
            <a:solidFill>
              <a:schemeClr val="tx1"/>
            </a:solidFill>
            <a:latin typeface="Arial Black" panose="020B0A04020102020204" pitchFamily="34" charset="0"/>
          </a:endParaRPr>
        </a:p>
      </dsp:txBody>
      <dsp:txXfrm>
        <a:off x="25958" y="26605"/>
        <a:ext cx="7018566" cy="47982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77DD37-1A84-46F4-AA8B-14D95F26A3A5}">
      <dsp:nvSpPr>
        <dsp:cNvPr id="0" name=""/>
        <dsp:cNvSpPr/>
      </dsp:nvSpPr>
      <dsp:spPr>
        <a:xfrm>
          <a:off x="0" y="1148"/>
          <a:ext cx="9867208"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F13CE5-FAC6-4D77-A36B-8EA8F53BB429}">
      <dsp:nvSpPr>
        <dsp:cNvPr id="0" name=""/>
        <dsp:cNvSpPr/>
      </dsp:nvSpPr>
      <dsp:spPr>
        <a:xfrm>
          <a:off x="0" y="1148"/>
          <a:ext cx="9867208" cy="783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a:lnSpc>
              <a:spcPct val="90000"/>
            </a:lnSpc>
            <a:spcBef>
              <a:spcPct val="0"/>
            </a:spcBef>
            <a:spcAft>
              <a:spcPct val="35000"/>
            </a:spcAft>
          </a:pPr>
          <a:r>
            <a:rPr lang="en-US" sz="1700" b="0" i="0" kern="1200" dirty="0" smtClean="0"/>
            <a:t>In APA’s Stress in America 2020 Survey, </a:t>
          </a:r>
          <a:r>
            <a:rPr lang="en-US" sz="1700" b="1" i="0" kern="1200" dirty="0" smtClean="0"/>
            <a:t>Gen Z is reported to be the most stressed generation</a:t>
          </a:r>
          <a:r>
            <a:rPr lang="en-US" sz="1700" b="0" i="0" kern="1200" dirty="0" smtClean="0"/>
            <a:t>, scoring an average Stress level of 6.1 on a scale of 1-10.</a:t>
          </a:r>
          <a:endParaRPr lang="en-US" sz="1700" kern="1200" dirty="0"/>
        </a:p>
      </dsp:txBody>
      <dsp:txXfrm>
        <a:off x="0" y="1148"/>
        <a:ext cx="9867208" cy="783401"/>
      </dsp:txXfrm>
    </dsp:sp>
    <dsp:sp modelId="{6707CFFF-9A5B-461E-B748-37C451BB69F4}">
      <dsp:nvSpPr>
        <dsp:cNvPr id="0" name=""/>
        <dsp:cNvSpPr/>
      </dsp:nvSpPr>
      <dsp:spPr>
        <a:xfrm>
          <a:off x="0" y="784549"/>
          <a:ext cx="9867208"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150B55-7C2D-44ED-8868-286B1D00505C}">
      <dsp:nvSpPr>
        <dsp:cNvPr id="0" name=""/>
        <dsp:cNvSpPr/>
      </dsp:nvSpPr>
      <dsp:spPr>
        <a:xfrm>
          <a:off x="0" y="784549"/>
          <a:ext cx="9867208" cy="783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a:lnSpc>
              <a:spcPct val="90000"/>
            </a:lnSpc>
            <a:spcBef>
              <a:spcPct val="0"/>
            </a:spcBef>
            <a:spcAft>
              <a:spcPct val="35000"/>
            </a:spcAft>
          </a:pPr>
          <a:r>
            <a:rPr lang="en-US" sz="1700" b="0" i="0" kern="1200" dirty="0" smtClean="0"/>
            <a:t>Gen Z stressors include </a:t>
          </a:r>
          <a:r>
            <a:rPr lang="en-US" sz="1700" b="1" i="0" kern="1200" dirty="0" smtClean="0"/>
            <a:t>high suicide rates (62%), relationship problems due to the pandemic (63%), changes in abortion laws (50%), and sexual harassment and assault in the news (58%).</a:t>
          </a:r>
          <a:endParaRPr lang="en-US" sz="1700" b="1" i="0" kern="1200" dirty="0"/>
        </a:p>
      </dsp:txBody>
      <dsp:txXfrm>
        <a:off x="0" y="784549"/>
        <a:ext cx="9867208" cy="783401"/>
      </dsp:txXfrm>
    </dsp:sp>
    <dsp:sp modelId="{6E0FA571-54C8-491D-AE2A-83E38839C947}">
      <dsp:nvSpPr>
        <dsp:cNvPr id="0" name=""/>
        <dsp:cNvSpPr/>
      </dsp:nvSpPr>
      <dsp:spPr>
        <a:xfrm>
          <a:off x="0" y="1567951"/>
          <a:ext cx="9867208"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AC9838-F6AB-4CAB-A72D-55880CB9D4A0}">
      <dsp:nvSpPr>
        <dsp:cNvPr id="0" name=""/>
        <dsp:cNvSpPr/>
      </dsp:nvSpPr>
      <dsp:spPr>
        <a:xfrm>
          <a:off x="0" y="1567951"/>
          <a:ext cx="9867208" cy="783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a:lnSpc>
              <a:spcPct val="90000"/>
            </a:lnSpc>
            <a:spcBef>
              <a:spcPct val="0"/>
            </a:spcBef>
            <a:spcAft>
              <a:spcPct val="35000"/>
            </a:spcAft>
          </a:pPr>
          <a:r>
            <a:rPr lang="en-US" sz="1700" b="0" i="0" kern="1200" dirty="0" smtClean="0"/>
            <a:t>82% of Gen Z members want more support, and it’s important to provide this through listening, promoting positivity, providing flexibility, maintaining social connections, and celebrating milestones creatively.</a:t>
          </a:r>
          <a:endParaRPr lang="en-US" sz="1700" b="0" i="0" kern="1200" dirty="0"/>
        </a:p>
      </dsp:txBody>
      <dsp:txXfrm>
        <a:off x="0" y="1567951"/>
        <a:ext cx="9867208" cy="783401"/>
      </dsp:txXfrm>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6EAFD2-161C-41EA-B8C9-43ECAE068F10}">
      <dsp:nvSpPr>
        <dsp:cNvPr id="0" name=""/>
        <dsp:cNvSpPr/>
      </dsp:nvSpPr>
      <dsp:spPr>
        <a:xfrm>
          <a:off x="0" y="331208"/>
          <a:ext cx="10343400" cy="1216800"/>
        </a:xfrm>
        <a:prstGeom prst="roundRect">
          <a:avLst/>
        </a:prstGeom>
        <a:solidFill>
          <a:srgbClr val="CCCC00"/>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dirty="0" smtClean="0"/>
            <a:t>The long-term activation of the stress response system and too much exposure to cortisol and other stress hormones can disrupt almost all the body's processes. This puts you at higher risk of many health problems, including:</a:t>
          </a:r>
          <a:endParaRPr lang="en-US" sz="1800" kern="1200" dirty="0"/>
        </a:p>
      </dsp:txBody>
      <dsp:txXfrm>
        <a:off x="59399" y="390607"/>
        <a:ext cx="10224602" cy="1098002"/>
      </dsp:txXfrm>
    </dsp:sp>
    <dsp:sp modelId="{EDBD2D19-F96B-4705-8911-D91543C3A782}">
      <dsp:nvSpPr>
        <dsp:cNvPr id="0" name=""/>
        <dsp:cNvSpPr/>
      </dsp:nvSpPr>
      <dsp:spPr>
        <a:xfrm>
          <a:off x="0" y="1548008"/>
          <a:ext cx="10343400" cy="27582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8403" tIns="22860" rIns="128016" bIns="22860" numCol="1" spcCol="1270" anchor="t" anchorCtr="0">
          <a:noAutofit/>
        </a:bodyPr>
        <a:lstStyle/>
        <a:p>
          <a:pPr marL="171450" lvl="1" indent="-171450" algn="l" defTabSz="800100">
            <a:lnSpc>
              <a:spcPct val="90000"/>
            </a:lnSpc>
            <a:spcBef>
              <a:spcPct val="0"/>
            </a:spcBef>
            <a:spcAft>
              <a:spcPct val="20000"/>
            </a:spcAft>
            <a:buChar char="••"/>
          </a:pPr>
          <a:r>
            <a:rPr lang="en-US" sz="1800" kern="1200" dirty="0" smtClean="0"/>
            <a:t>Anxiety</a:t>
          </a:r>
          <a:endParaRPr lang="en-US" sz="1800" kern="1200" dirty="0"/>
        </a:p>
        <a:p>
          <a:pPr marL="171450" lvl="1" indent="-171450" algn="l" defTabSz="800100">
            <a:lnSpc>
              <a:spcPct val="90000"/>
            </a:lnSpc>
            <a:spcBef>
              <a:spcPct val="0"/>
            </a:spcBef>
            <a:spcAft>
              <a:spcPct val="20000"/>
            </a:spcAft>
            <a:buChar char="••"/>
          </a:pPr>
          <a:r>
            <a:rPr lang="en-US" sz="1800" kern="1200" dirty="0" smtClean="0"/>
            <a:t>Depression</a:t>
          </a:r>
          <a:endParaRPr lang="en-US" sz="1800" kern="1200" dirty="0"/>
        </a:p>
        <a:p>
          <a:pPr marL="171450" lvl="1" indent="-171450" algn="l" defTabSz="800100">
            <a:lnSpc>
              <a:spcPct val="90000"/>
            </a:lnSpc>
            <a:spcBef>
              <a:spcPct val="0"/>
            </a:spcBef>
            <a:spcAft>
              <a:spcPct val="20000"/>
            </a:spcAft>
            <a:buChar char="••"/>
          </a:pPr>
          <a:r>
            <a:rPr lang="en-US" sz="1800" kern="1200" dirty="0" smtClean="0"/>
            <a:t>Digestive problems</a:t>
          </a:r>
          <a:endParaRPr lang="en-US" sz="1800" kern="1200" dirty="0"/>
        </a:p>
        <a:p>
          <a:pPr marL="171450" lvl="1" indent="-171450" algn="l" defTabSz="800100">
            <a:lnSpc>
              <a:spcPct val="90000"/>
            </a:lnSpc>
            <a:spcBef>
              <a:spcPct val="0"/>
            </a:spcBef>
            <a:spcAft>
              <a:spcPct val="20000"/>
            </a:spcAft>
            <a:buChar char="••"/>
          </a:pPr>
          <a:r>
            <a:rPr lang="en-US" sz="1800" kern="1200" dirty="0" smtClean="0"/>
            <a:t>Headaches</a:t>
          </a:r>
          <a:endParaRPr lang="en-US" sz="1800" kern="1200" dirty="0"/>
        </a:p>
        <a:p>
          <a:pPr marL="171450" lvl="1" indent="-171450" algn="l" defTabSz="800100">
            <a:lnSpc>
              <a:spcPct val="90000"/>
            </a:lnSpc>
            <a:spcBef>
              <a:spcPct val="0"/>
            </a:spcBef>
            <a:spcAft>
              <a:spcPct val="20000"/>
            </a:spcAft>
            <a:buChar char="••"/>
          </a:pPr>
          <a:r>
            <a:rPr lang="en-US" sz="1800" kern="1200" dirty="0" smtClean="0"/>
            <a:t>Muscle tension and pain</a:t>
          </a:r>
          <a:endParaRPr lang="en-US" sz="1800" kern="1200" dirty="0"/>
        </a:p>
        <a:p>
          <a:pPr marL="171450" lvl="1" indent="-171450" algn="l" defTabSz="800100">
            <a:lnSpc>
              <a:spcPct val="90000"/>
            </a:lnSpc>
            <a:spcBef>
              <a:spcPct val="0"/>
            </a:spcBef>
            <a:spcAft>
              <a:spcPct val="20000"/>
            </a:spcAft>
            <a:buChar char="••"/>
          </a:pPr>
          <a:r>
            <a:rPr lang="en-US" sz="1800" kern="1200" dirty="0" smtClean="0"/>
            <a:t>Heart disease, heart attack, high blood pressure and stroke</a:t>
          </a:r>
          <a:endParaRPr lang="en-US" sz="1800" kern="1200" dirty="0"/>
        </a:p>
        <a:p>
          <a:pPr marL="171450" lvl="1" indent="-171450" algn="l" defTabSz="800100">
            <a:lnSpc>
              <a:spcPct val="90000"/>
            </a:lnSpc>
            <a:spcBef>
              <a:spcPct val="0"/>
            </a:spcBef>
            <a:spcAft>
              <a:spcPct val="20000"/>
            </a:spcAft>
            <a:buChar char="••"/>
          </a:pPr>
          <a:r>
            <a:rPr lang="en-US" sz="1800" kern="1200" dirty="0" smtClean="0"/>
            <a:t>Sleep problems</a:t>
          </a:r>
          <a:endParaRPr lang="en-US" sz="1800" kern="1200" dirty="0"/>
        </a:p>
        <a:p>
          <a:pPr marL="171450" lvl="1" indent="-171450" algn="l" defTabSz="800100">
            <a:lnSpc>
              <a:spcPct val="90000"/>
            </a:lnSpc>
            <a:spcBef>
              <a:spcPct val="0"/>
            </a:spcBef>
            <a:spcAft>
              <a:spcPct val="20000"/>
            </a:spcAft>
            <a:buChar char="••"/>
          </a:pPr>
          <a:r>
            <a:rPr lang="en-US" sz="1800" kern="1200" dirty="0" smtClean="0"/>
            <a:t>Weight gain</a:t>
          </a:r>
          <a:endParaRPr lang="en-US" sz="1800" kern="1200" dirty="0"/>
        </a:p>
        <a:p>
          <a:pPr marL="171450" lvl="1" indent="-171450" algn="l" defTabSz="800100">
            <a:lnSpc>
              <a:spcPct val="90000"/>
            </a:lnSpc>
            <a:spcBef>
              <a:spcPct val="0"/>
            </a:spcBef>
            <a:spcAft>
              <a:spcPct val="20000"/>
            </a:spcAft>
            <a:buChar char="••"/>
          </a:pPr>
          <a:r>
            <a:rPr lang="en-US" sz="1800" kern="1200" dirty="0" smtClean="0"/>
            <a:t>Problems with memory and focus</a:t>
          </a:r>
          <a:endParaRPr lang="en-US" sz="1800" kern="1200" dirty="0"/>
        </a:p>
      </dsp:txBody>
      <dsp:txXfrm>
        <a:off x="0" y="1548008"/>
        <a:ext cx="10343400" cy="2758274"/>
      </dsp:txXfrm>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68D5F2-D65E-4477-9EFC-C8304B2AE288}">
      <dsp:nvSpPr>
        <dsp:cNvPr id="0" name=""/>
        <dsp:cNvSpPr/>
      </dsp:nvSpPr>
      <dsp:spPr>
        <a:xfrm>
          <a:off x="0" y="50995"/>
          <a:ext cx="10220960"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94BF4C0-DB8F-4172-BCC1-C7C17B58DD17}">
      <dsp:nvSpPr>
        <dsp:cNvPr id="0" name=""/>
        <dsp:cNvSpPr/>
      </dsp:nvSpPr>
      <dsp:spPr>
        <a:xfrm>
          <a:off x="0" y="101990"/>
          <a:ext cx="10220960" cy="10237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i="1" kern="1200" dirty="0" smtClean="0"/>
            <a:t>That's why it's so important to learn healthy ways to cope with your life stressors.</a:t>
          </a:r>
          <a:endParaRPr lang="en-US" sz="1800" kern="1200" dirty="0"/>
        </a:p>
      </dsp:txBody>
      <dsp:txXfrm>
        <a:off x="0" y="101990"/>
        <a:ext cx="10220960" cy="1023729"/>
      </dsp:txXfrm>
    </dsp:sp>
  </dsp:spTree>
</dsp:drawing>
</file>

<file path=ppt/diagrams/drawing5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A22B6A-3EC5-47A9-979F-909047B0F859}">
      <dsp:nvSpPr>
        <dsp:cNvPr id="0" name=""/>
        <dsp:cNvSpPr/>
      </dsp:nvSpPr>
      <dsp:spPr>
        <a:xfrm>
          <a:off x="0" y="28062"/>
          <a:ext cx="8128000" cy="1210949"/>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5260" tIns="175260" rIns="175260" bIns="175260" numCol="1" spcCol="1270" anchor="ctr" anchorCtr="0">
          <a:noAutofit/>
        </a:bodyPr>
        <a:lstStyle/>
        <a:p>
          <a:pPr lvl="0" algn="ctr" defTabSz="2044700">
            <a:lnSpc>
              <a:spcPct val="90000"/>
            </a:lnSpc>
            <a:spcBef>
              <a:spcPct val="0"/>
            </a:spcBef>
            <a:spcAft>
              <a:spcPct val="35000"/>
            </a:spcAft>
          </a:pPr>
          <a:r>
            <a:rPr lang="en-US" sz="4600" kern="1200" dirty="0" smtClean="0">
              <a:solidFill>
                <a:schemeClr val="tx1"/>
              </a:solidFill>
              <a:latin typeface="Arial Black" panose="020B0A04020102020204" pitchFamily="34" charset="0"/>
            </a:rPr>
            <a:t>How to deal with stress</a:t>
          </a:r>
          <a:endParaRPr lang="en-US" sz="4600" kern="1200" dirty="0">
            <a:solidFill>
              <a:schemeClr val="tx1"/>
            </a:solidFill>
            <a:latin typeface="Arial Black" panose="020B0A04020102020204" pitchFamily="34" charset="0"/>
          </a:endParaRPr>
        </a:p>
      </dsp:txBody>
      <dsp:txXfrm>
        <a:off x="59114" y="87176"/>
        <a:ext cx="8009772" cy="1092721"/>
      </dsp:txXfrm>
    </dsp:sp>
  </dsp:spTree>
</dsp:drawing>
</file>

<file path=ppt/diagrams/drawing5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9076BD-353F-41F3-935D-D733BB1174F2}">
      <dsp:nvSpPr>
        <dsp:cNvPr id="0" name=""/>
        <dsp:cNvSpPr/>
      </dsp:nvSpPr>
      <dsp:spPr>
        <a:xfrm>
          <a:off x="0" y="27622"/>
          <a:ext cx="5478088" cy="455715"/>
        </a:xfrm>
        <a:prstGeom prst="roundRect">
          <a:avLst/>
        </a:prstGeom>
        <a:solidFill>
          <a:schemeClr val="accent4">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sz="1900" kern="1200" dirty="0" smtClean="0"/>
            <a:t>Identify the stressor</a:t>
          </a:r>
          <a:endParaRPr lang="en-US" sz="1900" kern="1200" dirty="0"/>
        </a:p>
      </dsp:txBody>
      <dsp:txXfrm>
        <a:off x="22246" y="49868"/>
        <a:ext cx="5433596" cy="411223"/>
      </dsp:txXfrm>
    </dsp:sp>
    <dsp:sp modelId="{0647F872-91A5-4275-99D5-D6BBD13F4669}">
      <dsp:nvSpPr>
        <dsp:cNvPr id="0" name=""/>
        <dsp:cNvSpPr/>
      </dsp:nvSpPr>
      <dsp:spPr>
        <a:xfrm>
          <a:off x="0" y="538057"/>
          <a:ext cx="5478088" cy="455715"/>
        </a:xfrm>
        <a:prstGeom prst="roundRect">
          <a:avLst/>
        </a:prstGeom>
        <a:solidFill>
          <a:srgbClr val="0080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sz="1900" kern="1200" dirty="0" smtClean="0">
              <a:solidFill>
                <a:schemeClr val="bg1"/>
              </a:solidFill>
            </a:rPr>
            <a:t>Reappraise the situation</a:t>
          </a:r>
          <a:endParaRPr lang="en-US" sz="1900" kern="1200" dirty="0">
            <a:solidFill>
              <a:schemeClr val="bg1"/>
            </a:solidFill>
          </a:endParaRPr>
        </a:p>
      </dsp:txBody>
      <dsp:txXfrm>
        <a:off x="22246" y="560303"/>
        <a:ext cx="5433596" cy="411223"/>
      </dsp:txXfrm>
    </dsp:sp>
    <dsp:sp modelId="{FC407688-CC71-4D64-B024-BB3BAB2B2E0F}">
      <dsp:nvSpPr>
        <dsp:cNvPr id="0" name=""/>
        <dsp:cNvSpPr/>
      </dsp:nvSpPr>
      <dsp:spPr>
        <a:xfrm>
          <a:off x="0" y="1048492"/>
          <a:ext cx="5478088" cy="455715"/>
        </a:xfrm>
        <a:prstGeom prst="roundRect">
          <a:avLst/>
        </a:prstGeom>
        <a:solidFill>
          <a:srgbClr val="FFAFEA"/>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sz="1900" kern="1200" dirty="0" smtClean="0">
              <a:solidFill>
                <a:schemeClr val="tx1"/>
              </a:solidFill>
            </a:rPr>
            <a:t>Learn techniques of relaxation</a:t>
          </a:r>
          <a:endParaRPr lang="en-US" sz="1900" kern="1200" dirty="0">
            <a:solidFill>
              <a:schemeClr val="tx1"/>
            </a:solidFill>
          </a:endParaRPr>
        </a:p>
      </dsp:txBody>
      <dsp:txXfrm>
        <a:off x="22246" y="1070738"/>
        <a:ext cx="5433596" cy="411223"/>
      </dsp:txXfrm>
    </dsp:sp>
    <dsp:sp modelId="{38A9597A-256C-4DFD-8C50-94BD5B8149E1}">
      <dsp:nvSpPr>
        <dsp:cNvPr id="0" name=""/>
        <dsp:cNvSpPr/>
      </dsp:nvSpPr>
      <dsp:spPr>
        <a:xfrm>
          <a:off x="0" y="1558927"/>
          <a:ext cx="5478088" cy="455715"/>
        </a:xfrm>
        <a:prstGeom prst="roundRect">
          <a:avLst/>
        </a:prstGeom>
        <a:solidFill>
          <a:srgbClr val="66CCFF"/>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sz="1900" kern="1200" dirty="0" smtClean="0"/>
            <a:t>Engage in physical exercise</a:t>
          </a:r>
          <a:endParaRPr lang="en-US" sz="1900" kern="1200" dirty="0"/>
        </a:p>
      </dsp:txBody>
      <dsp:txXfrm>
        <a:off x="22246" y="1581173"/>
        <a:ext cx="5433596" cy="411223"/>
      </dsp:txXfrm>
    </dsp:sp>
    <dsp:sp modelId="{A4FA1F85-9F04-4C96-A904-DD395BC732A6}">
      <dsp:nvSpPr>
        <dsp:cNvPr id="0" name=""/>
        <dsp:cNvSpPr/>
      </dsp:nvSpPr>
      <dsp:spPr>
        <a:xfrm>
          <a:off x="0" y="2069362"/>
          <a:ext cx="5478088" cy="455715"/>
        </a:xfrm>
        <a:prstGeom prst="roundRect">
          <a:avLst/>
        </a:prstGeom>
        <a:solidFill>
          <a:srgbClr val="FF990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sz="1900" kern="1200" dirty="0" smtClean="0"/>
            <a:t>Seek social support</a:t>
          </a:r>
          <a:endParaRPr lang="en-US" sz="1900" kern="1200" dirty="0"/>
        </a:p>
      </dsp:txBody>
      <dsp:txXfrm>
        <a:off x="22246" y="2091608"/>
        <a:ext cx="5433596" cy="411223"/>
      </dsp:txXfrm>
    </dsp:sp>
  </dsp:spTree>
</dsp:drawing>
</file>

<file path=ppt/diagrams/drawing5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BD7DB5-E95A-4D44-AA44-79C2814B04D5}">
      <dsp:nvSpPr>
        <dsp:cNvPr id="0" name=""/>
        <dsp:cNvSpPr/>
      </dsp:nvSpPr>
      <dsp:spPr>
        <a:xfrm>
          <a:off x="0" y="163852"/>
          <a:ext cx="8128000" cy="631799"/>
        </a:xfrm>
        <a:prstGeom prst="roundRect">
          <a:avLst/>
        </a:prstGeom>
        <a:solidFill>
          <a:srgbClr val="CCCC00"/>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1" kern="1200" dirty="0" smtClean="0">
              <a:solidFill>
                <a:schemeClr val="tx1"/>
              </a:solidFill>
              <a:latin typeface="Arial Black" panose="020B0A04020102020204" pitchFamily="34" charset="0"/>
            </a:rPr>
            <a:t>Effective strategies for coping with stressors</a:t>
          </a:r>
          <a:endParaRPr lang="en-US" sz="2400" kern="1200" dirty="0">
            <a:solidFill>
              <a:schemeClr val="tx1"/>
            </a:solidFill>
            <a:latin typeface="Arial Black" panose="020B0A04020102020204" pitchFamily="34" charset="0"/>
          </a:endParaRPr>
        </a:p>
      </dsp:txBody>
      <dsp:txXfrm>
        <a:off x="30842" y="194694"/>
        <a:ext cx="8066316" cy="570115"/>
      </dsp:txXfrm>
    </dsp:sp>
  </dsp:spTree>
</dsp:drawing>
</file>

<file path=ppt/diagrams/drawing5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84F069-E30B-4508-AED8-CB401FE73CA1}">
      <dsp:nvSpPr>
        <dsp:cNvPr id="0" name=""/>
        <dsp:cNvSpPr/>
      </dsp:nvSpPr>
      <dsp:spPr>
        <a:xfrm>
          <a:off x="0" y="0"/>
          <a:ext cx="9555942"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0E1C8B5-EF66-463E-A4EE-FBE88E88C6B2}">
      <dsp:nvSpPr>
        <dsp:cNvPr id="0" name=""/>
        <dsp:cNvSpPr/>
      </dsp:nvSpPr>
      <dsp:spPr>
        <a:xfrm>
          <a:off x="0" y="0"/>
          <a:ext cx="9555942" cy="469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lvl="0" algn="l" defTabSz="933450">
            <a:lnSpc>
              <a:spcPct val="90000"/>
            </a:lnSpc>
            <a:spcBef>
              <a:spcPct val="0"/>
            </a:spcBef>
            <a:spcAft>
              <a:spcPct val="35000"/>
            </a:spcAft>
          </a:pPr>
          <a:r>
            <a:rPr lang="en-US" sz="2100" b="0" kern="1200" dirty="0" smtClean="0">
              <a:latin typeface="+mn-lt"/>
              <a:ea typeface="Roboto" panose="02000000000000000000" pitchFamily="2" charset="0"/>
              <a:cs typeface="Times New Roman" panose="02020603050405020304" pitchFamily="18" charset="0"/>
              <a:sym typeface="Roboto"/>
            </a:rPr>
            <a:t>When you know stress is coming, imagine yourself coping effectively</a:t>
          </a:r>
          <a:endParaRPr lang="en-US" sz="2100" b="0" kern="1200" dirty="0">
            <a:latin typeface="+mn-lt"/>
            <a:cs typeface="Times New Roman" panose="02020603050405020304" pitchFamily="18" charset="0"/>
          </a:endParaRPr>
        </a:p>
      </dsp:txBody>
      <dsp:txXfrm>
        <a:off x="0" y="0"/>
        <a:ext cx="9555942" cy="469669"/>
      </dsp:txXfrm>
    </dsp:sp>
    <dsp:sp modelId="{8A8E432D-7D0D-472A-86B0-530CEF36F7D6}">
      <dsp:nvSpPr>
        <dsp:cNvPr id="0" name=""/>
        <dsp:cNvSpPr/>
      </dsp:nvSpPr>
      <dsp:spPr>
        <a:xfrm>
          <a:off x="0" y="469669"/>
          <a:ext cx="9555942"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A7988A-17CC-43CF-826B-094BE7D70BB0}">
      <dsp:nvSpPr>
        <dsp:cNvPr id="0" name=""/>
        <dsp:cNvSpPr/>
      </dsp:nvSpPr>
      <dsp:spPr>
        <a:xfrm>
          <a:off x="0" y="469669"/>
          <a:ext cx="9555942" cy="469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lvl="0" algn="l" defTabSz="933450">
            <a:lnSpc>
              <a:spcPct val="90000"/>
            </a:lnSpc>
            <a:spcBef>
              <a:spcPct val="0"/>
            </a:spcBef>
            <a:spcAft>
              <a:spcPct val="35000"/>
            </a:spcAft>
          </a:pPr>
          <a:r>
            <a:rPr lang="en-US" sz="2100" b="0" kern="1200" dirty="0" smtClean="0">
              <a:latin typeface="+mn-lt"/>
              <a:ea typeface="Roboto" panose="02000000000000000000" pitchFamily="2" charset="0"/>
              <a:cs typeface="Times New Roman" panose="02020603050405020304" pitchFamily="18" charset="0"/>
              <a:sym typeface="Roboto"/>
            </a:rPr>
            <a:t>Only cope ahead for thing you know are coming (not "what ifs?")</a:t>
          </a:r>
          <a:endParaRPr lang="en-US" sz="2100" b="0" kern="1200" dirty="0">
            <a:latin typeface="+mn-lt"/>
            <a:ea typeface="Roboto" panose="02000000000000000000" pitchFamily="2" charset="0"/>
            <a:cs typeface="Times New Roman" panose="02020603050405020304" pitchFamily="18" charset="0"/>
            <a:sym typeface="Roboto"/>
          </a:endParaRPr>
        </a:p>
      </dsp:txBody>
      <dsp:txXfrm>
        <a:off x="0" y="469669"/>
        <a:ext cx="9555942" cy="469669"/>
      </dsp:txXfrm>
    </dsp:sp>
  </dsp:spTree>
</dsp:drawing>
</file>

<file path=ppt/diagrams/drawing5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609601-4569-49C8-A15D-1DE3335EDA80}">
      <dsp:nvSpPr>
        <dsp:cNvPr id="0" name=""/>
        <dsp:cNvSpPr/>
      </dsp:nvSpPr>
      <dsp:spPr>
        <a:xfrm>
          <a:off x="0" y="98341"/>
          <a:ext cx="5607397" cy="505440"/>
        </a:xfrm>
        <a:prstGeom prst="roundRect">
          <a:avLst/>
        </a:prstGeom>
        <a:solidFill>
          <a:schemeClr val="accent6">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b="1" kern="1200" dirty="0" smtClean="0">
              <a:latin typeface="+mn-lt"/>
              <a:ea typeface="Roboto" panose="02000000000000000000" pitchFamily="2" charset="0"/>
              <a:cs typeface="Times New Roman" panose="02020603050405020304" pitchFamily="18" charset="0"/>
              <a:sym typeface="Roboto"/>
            </a:rPr>
            <a:t>Steps to cope ahead</a:t>
          </a:r>
          <a:endParaRPr lang="en-US" sz="2000" b="1" kern="1200" dirty="0">
            <a:latin typeface="+mn-lt"/>
          </a:endParaRPr>
        </a:p>
      </dsp:txBody>
      <dsp:txXfrm>
        <a:off x="24674" y="123015"/>
        <a:ext cx="5558049" cy="456092"/>
      </dsp:txXfrm>
    </dsp:sp>
    <dsp:sp modelId="{C7C25D47-7FAB-4879-B7EE-14747FFFC658}">
      <dsp:nvSpPr>
        <dsp:cNvPr id="0" name=""/>
        <dsp:cNvSpPr/>
      </dsp:nvSpPr>
      <dsp:spPr>
        <a:xfrm>
          <a:off x="0" y="603781"/>
          <a:ext cx="5607397" cy="2123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8035"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US" sz="2100" b="0" kern="1200" dirty="0" smtClean="0">
              <a:latin typeface="+mn-lt"/>
              <a:ea typeface="Roboto" panose="02000000000000000000" pitchFamily="2" charset="0"/>
              <a:cs typeface="Times New Roman" panose="02020603050405020304" pitchFamily="18" charset="0"/>
              <a:sym typeface="Roboto"/>
            </a:rPr>
            <a:t>Describe the situation</a:t>
          </a:r>
          <a:endParaRPr lang="en-US" sz="2100" b="0" kern="1200" dirty="0">
            <a:latin typeface="+mn-lt"/>
            <a:ea typeface="Roboto" panose="02000000000000000000" pitchFamily="2" charset="0"/>
            <a:cs typeface="Times New Roman" panose="02020603050405020304" pitchFamily="18" charset="0"/>
            <a:sym typeface="Roboto"/>
          </a:endParaRPr>
        </a:p>
        <a:p>
          <a:pPr marL="228600" lvl="1" indent="-228600" algn="l" defTabSz="933450">
            <a:lnSpc>
              <a:spcPct val="90000"/>
            </a:lnSpc>
            <a:spcBef>
              <a:spcPct val="0"/>
            </a:spcBef>
            <a:spcAft>
              <a:spcPct val="20000"/>
            </a:spcAft>
            <a:buChar char="••"/>
          </a:pPr>
          <a:r>
            <a:rPr lang="en-US" sz="2100" b="0" kern="1200" dirty="0" smtClean="0">
              <a:latin typeface="+mn-lt"/>
              <a:ea typeface="Roboto" panose="02000000000000000000" pitchFamily="2" charset="0"/>
              <a:cs typeface="Times New Roman" panose="02020603050405020304" pitchFamily="18" charset="0"/>
              <a:sym typeface="Roboto"/>
            </a:rPr>
            <a:t>Imagine the situation</a:t>
          </a:r>
          <a:endParaRPr lang="en-US" sz="2100" b="0" kern="1200" dirty="0">
            <a:latin typeface="+mn-lt"/>
            <a:ea typeface="Roboto" panose="02000000000000000000" pitchFamily="2" charset="0"/>
            <a:cs typeface="Times New Roman" panose="02020603050405020304" pitchFamily="18" charset="0"/>
            <a:sym typeface="Roboto"/>
          </a:endParaRPr>
        </a:p>
        <a:p>
          <a:pPr marL="228600" lvl="1" indent="-228600" algn="l" defTabSz="933450">
            <a:lnSpc>
              <a:spcPct val="90000"/>
            </a:lnSpc>
            <a:spcBef>
              <a:spcPct val="0"/>
            </a:spcBef>
            <a:spcAft>
              <a:spcPct val="20000"/>
            </a:spcAft>
            <a:buChar char="••"/>
          </a:pPr>
          <a:r>
            <a:rPr lang="en-US" sz="2100" b="0" kern="1200" dirty="0" smtClean="0">
              <a:latin typeface="+mn-lt"/>
              <a:ea typeface="Roboto" panose="02000000000000000000" pitchFamily="2" charset="0"/>
              <a:cs typeface="Times New Roman" panose="02020603050405020304" pitchFamily="18" charset="0"/>
              <a:sym typeface="Roboto"/>
            </a:rPr>
            <a:t>Imagine ways of coping effectively</a:t>
          </a:r>
          <a:endParaRPr lang="en-US" sz="2100" b="0" kern="1200" dirty="0">
            <a:latin typeface="+mn-lt"/>
            <a:ea typeface="Roboto" panose="02000000000000000000" pitchFamily="2" charset="0"/>
            <a:cs typeface="Times New Roman" panose="02020603050405020304" pitchFamily="18" charset="0"/>
            <a:sym typeface="Roboto"/>
          </a:endParaRPr>
        </a:p>
        <a:p>
          <a:pPr marL="228600" lvl="1" indent="-228600" algn="l" defTabSz="933450">
            <a:lnSpc>
              <a:spcPct val="90000"/>
            </a:lnSpc>
            <a:spcBef>
              <a:spcPct val="0"/>
            </a:spcBef>
            <a:spcAft>
              <a:spcPct val="20000"/>
            </a:spcAft>
            <a:buChar char="••"/>
          </a:pPr>
          <a:r>
            <a:rPr lang="en-US" sz="2100" b="0" kern="1200" dirty="0" smtClean="0">
              <a:latin typeface="+mn-lt"/>
              <a:ea typeface="Roboto" panose="02000000000000000000" pitchFamily="2" charset="0"/>
              <a:cs typeface="Times New Roman" panose="02020603050405020304" pitchFamily="18" charset="0"/>
              <a:sym typeface="Roboto"/>
            </a:rPr>
            <a:t>Imagine problems that could be barriers to coping effectively</a:t>
          </a:r>
          <a:endParaRPr lang="en-US" sz="2100" b="0" kern="1200" dirty="0">
            <a:latin typeface="+mn-lt"/>
            <a:ea typeface="Roboto" panose="02000000000000000000" pitchFamily="2" charset="0"/>
            <a:cs typeface="Times New Roman" panose="02020603050405020304" pitchFamily="18" charset="0"/>
            <a:sym typeface="Roboto"/>
          </a:endParaRPr>
        </a:p>
        <a:p>
          <a:pPr marL="228600" lvl="1" indent="-228600" algn="l" defTabSz="933450">
            <a:lnSpc>
              <a:spcPct val="90000"/>
            </a:lnSpc>
            <a:spcBef>
              <a:spcPct val="0"/>
            </a:spcBef>
            <a:spcAft>
              <a:spcPct val="20000"/>
            </a:spcAft>
            <a:buChar char="••"/>
          </a:pPr>
          <a:r>
            <a:rPr lang="en-US" sz="2100" b="0" kern="1200" dirty="0" smtClean="0">
              <a:latin typeface="+mn-lt"/>
              <a:ea typeface="Roboto" panose="02000000000000000000" pitchFamily="2" charset="0"/>
              <a:cs typeface="Times New Roman" panose="02020603050405020304" pitchFamily="18" charset="0"/>
              <a:sym typeface="Roboto"/>
            </a:rPr>
            <a:t>Imagine coping effectively with those barriers</a:t>
          </a:r>
          <a:endParaRPr lang="en-US" sz="2100" b="0" kern="1200" dirty="0">
            <a:latin typeface="+mn-lt"/>
            <a:ea typeface="Roboto" panose="02000000000000000000" pitchFamily="2" charset="0"/>
            <a:cs typeface="Times New Roman" panose="02020603050405020304" pitchFamily="18" charset="0"/>
            <a:sym typeface="Roboto"/>
          </a:endParaRPr>
        </a:p>
      </dsp:txBody>
      <dsp:txXfrm>
        <a:off x="0" y="603781"/>
        <a:ext cx="5607397" cy="2123819"/>
      </dsp:txXfrm>
    </dsp:sp>
  </dsp:spTree>
</dsp:drawing>
</file>

<file path=ppt/diagrams/drawing5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BD7DB5-E95A-4D44-AA44-79C2814B04D5}">
      <dsp:nvSpPr>
        <dsp:cNvPr id="0" name=""/>
        <dsp:cNvSpPr/>
      </dsp:nvSpPr>
      <dsp:spPr>
        <a:xfrm>
          <a:off x="0" y="59"/>
          <a:ext cx="7319818" cy="734940"/>
        </a:xfrm>
        <a:prstGeom prst="roundRect">
          <a:avLst/>
        </a:prstGeom>
        <a:solidFill>
          <a:srgbClr val="CCCC00"/>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solidFill>
                <a:schemeClr val="tx1"/>
              </a:solidFill>
              <a:latin typeface="Arial Black" panose="020B0A04020102020204" pitchFamily="34" charset="0"/>
            </a:rPr>
            <a:t>Deep Breathing Exercise</a:t>
          </a:r>
          <a:endParaRPr lang="en-US" sz="2800" kern="1200" dirty="0">
            <a:solidFill>
              <a:schemeClr val="tx1"/>
            </a:solidFill>
            <a:latin typeface="Arial Black" panose="020B0A04020102020204" pitchFamily="34" charset="0"/>
          </a:endParaRPr>
        </a:p>
      </dsp:txBody>
      <dsp:txXfrm>
        <a:off x="35877" y="35936"/>
        <a:ext cx="7248064" cy="663186"/>
      </dsp:txXfrm>
    </dsp:sp>
  </dsp:spTree>
</dsp:drawing>
</file>

<file path=ppt/diagrams/drawing5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290DE2-42AC-40B1-A591-3863D0DA95AD}">
      <dsp:nvSpPr>
        <dsp:cNvPr id="0" name=""/>
        <dsp:cNvSpPr/>
      </dsp:nvSpPr>
      <dsp:spPr>
        <a:xfrm>
          <a:off x="0" y="865020"/>
          <a:ext cx="4382653" cy="1398600"/>
        </a:xfrm>
        <a:prstGeom prst="rect">
          <a:avLst/>
        </a:prstGeom>
        <a:solidFill>
          <a:schemeClr val="accent6">
            <a:alpha val="90000"/>
            <a:tint val="4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0143" tIns="499872" rIns="340143" bIns="170688" numCol="1" spcCol="1270" anchor="t" anchorCtr="0">
          <a:noAutofit/>
        </a:bodyPr>
        <a:lstStyle/>
        <a:p>
          <a:pPr marL="228600" lvl="1" indent="-228600" algn="l" defTabSz="1066800">
            <a:lnSpc>
              <a:spcPct val="90000"/>
            </a:lnSpc>
            <a:spcBef>
              <a:spcPct val="0"/>
            </a:spcBef>
            <a:spcAft>
              <a:spcPct val="15000"/>
            </a:spcAft>
            <a:buChar char="••"/>
          </a:pPr>
          <a:r>
            <a:rPr lang="en-US" altLang="en-US" sz="2400" b="1" kern="1200" dirty="0" smtClean="0">
              <a:latin typeface="+mn-lt"/>
            </a:rPr>
            <a:t>Avoid</a:t>
          </a:r>
          <a:r>
            <a:rPr lang="en-US" altLang="en-US" sz="2400" kern="1200" dirty="0" smtClean="0">
              <a:latin typeface="+mn-lt"/>
            </a:rPr>
            <a:t> the stressor. </a:t>
          </a:r>
          <a:endParaRPr lang="en-US" altLang="en-US" sz="2400" kern="1200" dirty="0">
            <a:latin typeface="+mn-lt"/>
          </a:endParaRPr>
        </a:p>
        <a:p>
          <a:pPr marL="228600" lvl="1" indent="-228600" algn="l" defTabSz="1066800">
            <a:lnSpc>
              <a:spcPct val="90000"/>
            </a:lnSpc>
            <a:spcBef>
              <a:spcPct val="0"/>
            </a:spcBef>
            <a:spcAft>
              <a:spcPct val="15000"/>
            </a:spcAft>
            <a:buChar char="••"/>
          </a:pPr>
          <a:r>
            <a:rPr lang="en-US" altLang="en-US" sz="2400" b="1" kern="1200" dirty="0" smtClean="0">
              <a:latin typeface="+mn-lt"/>
            </a:rPr>
            <a:t>Alter</a:t>
          </a:r>
          <a:r>
            <a:rPr lang="en-US" altLang="en-US" sz="2400" kern="1200" dirty="0" smtClean="0">
              <a:latin typeface="+mn-lt"/>
            </a:rPr>
            <a:t> the stressor.     </a:t>
          </a:r>
          <a:endParaRPr lang="en-US" altLang="en-US" sz="2400" kern="1200" dirty="0">
            <a:latin typeface="+mn-lt"/>
          </a:endParaRPr>
        </a:p>
      </dsp:txBody>
      <dsp:txXfrm>
        <a:off x="0" y="865020"/>
        <a:ext cx="4382653" cy="1398600"/>
      </dsp:txXfrm>
    </dsp:sp>
    <dsp:sp modelId="{EC491106-5413-4B92-BB81-F75801299DF3}">
      <dsp:nvSpPr>
        <dsp:cNvPr id="0" name=""/>
        <dsp:cNvSpPr/>
      </dsp:nvSpPr>
      <dsp:spPr>
        <a:xfrm>
          <a:off x="219132" y="510780"/>
          <a:ext cx="3067857" cy="708480"/>
        </a:xfrm>
        <a:prstGeom prst="roundRect">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5958" tIns="0" rIns="115958" bIns="0" numCol="1" spcCol="1270" anchor="ctr" anchorCtr="0">
          <a:noAutofit/>
        </a:bodyPr>
        <a:lstStyle/>
        <a:p>
          <a:pPr lvl="0" algn="l" defTabSz="1066800">
            <a:lnSpc>
              <a:spcPct val="90000"/>
            </a:lnSpc>
            <a:spcBef>
              <a:spcPct val="0"/>
            </a:spcBef>
            <a:spcAft>
              <a:spcPct val="35000"/>
            </a:spcAft>
          </a:pPr>
          <a:r>
            <a:rPr lang="en-US" altLang="en-US" sz="2400" b="1" kern="1200" dirty="0" smtClean="0">
              <a:latin typeface="+mn-lt"/>
            </a:rPr>
            <a:t>Change the situation:</a:t>
          </a:r>
          <a:endParaRPr lang="en-US" sz="2400" kern="1200" dirty="0">
            <a:latin typeface="+mn-lt"/>
          </a:endParaRPr>
        </a:p>
      </dsp:txBody>
      <dsp:txXfrm>
        <a:off x="253717" y="545365"/>
        <a:ext cx="2998687" cy="639310"/>
      </dsp:txXfrm>
    </dsp:sp>
  </dsp:spTree>
</dsp:drawing>
</file>

<file path=ppt/diagrams/drawing5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81B932-2A77-4619-A12B-EFF9ABA381F2}">
      <dsp:nvSpPr>
        <dsp:cNvPr id="0" name=""/>
        <dsp:cNvSpPr/>
      </dsp:nvSpPr>
      <dsp:spPr>
        <a:xfrm>
          <a:off x="0" y="486455"/>
          <a:ext cx="4382653" cy="1340325"/>
        </a:xfrm>
        <a:prstGeom prst="rect">
          <a:avLst/>
        </a:prstGeom>
        <a:solidFill>
          <a:schemeClr val="accent2">
            <a:alpha val="90000"/>
            <a:tint val="4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0143" tIns="479044" rIns="340143" bIns="163576" numCol="1" spcCol="1270" anchor="t" anchorCtr="0">
          <a:noAutofit/>
        </a:bodyPr>
        <a:lstStyle/>
        <a:p>
          <a:pPr marL="228600" lvl="1" indent="-228600" algn="l" defTabSz="1022350">
            <a:lnSpc>
              <a:spcPct val="90000"/>
            </a:lnSpc>
            <a:spcBef>
              <a:spcPct val="0"/>
            </a:spcBef>
            <a:spcAft>
              <a:spcPct val="15000"/>
            </a:spcAft>
            <a:buChar char="••"/>
          </a:pPr>
          <a:r>
            <a:rPr lang="en-US" altLang="en-US" sz="2300" b="1" kern="1200" dirty="0" smtClean="0">
              <a:latin typeface="+mn-lt"/>
            </a:rPr>
            <a:t>Adapt</a:t>
          </a:r>
          <a:r>
            <a:rPr lang="en-US" altLang="en-US" sz="2300" kern="1200" dirty="0" smtClean="0">
              <a:latin typeface="+mn-lt"/>
            </a:rPr>
            <a:t> to the stressor. </a:t>
          </a:r>
          <a:endParaRPr lang="en-US" altLang="en-US" sz="2300" kern="1200" dirty="0">
            <a:latin typeface="+mn-lt"/>
          </a:endParaRPr>
        </a:p>
        <a:p>
          <a:pPr marL="228600" lvl="1" indent="-228600" algn="l" defTabSz="1022350">
            <a:lnSpc>
              <a:spcPct val="90000"/>
            </a:lnSpc>
            <a:spcBef>
              <a:spcPct val="0"/>
            </a:spcBef>
            <a:spcAft>
              <a:spcPct val="15000"/>
            </a:spcAft>
            <a:buChar char="••"/>
          </a:pPr>
          <a:r>
            <a:rPr lang="en-US" altLang="en-US" sz="2300" b="1" kern="1200" dirty="0" smtClean="0">
              <a:latin typeface="+mn-lt"/>
            </a:rPr>
            <a:t>Accept</a:t>
          </a:r>
          <a:r>
            <a:rPr lang="en-US" altLang="en-US" sz="2300" kern="1200" dirty="0" smtClean="0">
              <a:latin typeface="+mn-lt"/>
            </a:rPr>
            <a:t> the stressor. </a:t>
          </a:r>
          <a:endParaRPr lang="en-US" altLang="en-US" sz="2300" kern="1200" dirty="0">
            <a:latin typeface="+mn-lt"/>
          </a:endParaRPr>
        </a:p>
      </dsp:txBody>
      <dsp:txXfrm>
        <a:off x="0" y="486455"/>
        <a:ext cx="4382653" cy="1340325"/>
      </dsp:txXfrm>
    </dsp:sp>
    <dsp:sp modelId="{49032141-1306-4625-88AE-D0E621CB5F90}">
      <dsp:nvSpPr>
        <dsp:cNvPr id="0" name=""/>
        <dsp:cNvSpPr/>
      </dsp:nvSpPr>
      <dsp:spPr>
        <a:xfrm>
          <a:off x="219132" y="146974"/>
          <a:ext cx="3067857" cy="678960"/>
        </a:xfrm>
        <a:prstGeom prst="round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5958" tIns="0" rIns="115958" bIns="0" numCol="1" spcCol="1270" anchor="ctr" anchorCtr="0">
          <a:noAutofit/>
        </a:bodyPr>
        <a:lstStyle/>
        <a:p>
          <a:pPr lvl="0" algn="l" defTabSz="1022350">
            <a:lnSpc>
              <a:spcPct val="90000"/>
            </a:lnSpc>
            <a:spcBef>
              <a:spcPct val="0"/>
            </a:spcBef>
            <a:spcAft>
              <a:spcPct val="35000"/>
            </a:spcAft>
          </a:pPr>
          <a:r>
            <a:rPr lang="en-US" altLang="en-US" sz="2300" b="1" kern="1200" dirty="0" smtClean="0">
              <a:latin typeface="+mn-lt"/>
            </a:rPr>
            <a:t>Change your reaction:</a:t>
          </a:r>
          <a:r>
            <a:rPr lang="en-US" altLang="en-US" sz="2300" kern="1200" dirty="0" smtClean="0">
              <a:latin typeface="+mn-lt"/>
            </a:rPr>
            <a:t> </a:t>
          </a:r>
          <a:endParaRPr lang="en-US" sz="2300" kern="1200" dirty="0">
            <a:latin typeface="+mn-lt"/>
          </a:endParaRPr>
        </a:p>
      </dsp:txBody>
      <dsp:txXfrm>
        <a:off x="252276" y="180118"/>
        <a:ext cx="3001569" cy="61267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E70FDA-0522-4187-8A2A-F890920B524A}">
      <dsp:nvSpPr>
        <dsp:cNvPr id="0" name=""/>
        <dsp:cNvSpPr/>
      </dsp:nvSpPr>
      <dsp:spPr>
        <a:xfrm>
          <a:off x="0" y="0"/>
          <a:ext cx="6568900" cy="1852769"/>
        </a:xfrm>
        <a:prstGeom prst="roundRect">
          <a:avLst>
            <a:gd name="adj" fmla="val 10000"/>
          </a:avLst>
        </a:prstGeom>
        <a:solidFill>
          <a:schemeClr val="accent5">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b="0" i="0" kern="1200" dirty="0" smtClean="0"/>
            <a:t>Gen Z is the newest generation, born between 1997 and 2012 as defined by the Pew Research Center. </a:t>
          </a:r>
        </a:p>
        <a:p>
          <a:pPr lvl="0" algn="ctr" defTabSz="889000">
            <a:lnSpc>
              <a:spcPct val="90000"/>
            </a:lnSpc>
            <a:spcBef>
              <a:spcPct val="0"/>
            </a:spcBef>
            <a:spcAft>
              <a:spcPct val="35000"/>
            </a:spcAft>
          </a:pPr>
          <a:r>
            <a:rPr lang="en-US" sz="2000" b="0" i="0" kern="1200" dirty="0" smtClean="0"/>
            <a:t>They are currently between 9 and 24 years old.</a:t>
          </a:r>
          <a:endParaRPr lang="en-US" sz="2000" kern="1200" dirty="0"/>
        </a:p>
      </dsp:txBody>
      <dsp:txXfrm>
        <a:off x="54266" y="54266"/>
        <a:ext cx="6460368" cy="1744237"/>
      </dsp:txXfrm>
    </dsp:sp>
  </dsp:spTree>
</dsp:drawing>
</file>

<file path=ppt/diagrams/drawing6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0D0E62-2FB1-4E7C-BF2F-2BA0F4C0E39A}">
      <dsp:nvSpPr>
        <dsp:cNvPr id="0" name=""/>
        <dsp:cNvSpPr/>
      </dsp:nvSpPr>
      <dsp:spPr>
        <a:xfrm>
          <a:off x="0" y="32204"/>
          <a:ext cx="8558415" cy="752732"/>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altLang="en-US" sz="2300" kern="1200" dirty="0" smtClean="0">
              <a:solidFill>
                <a:schemeClr val="tx1"/>
              </a:solidFill>
              <a:latin typeface="Arial Black" panose="020B0A04020102020204" pitchFamily="34" charset="0"/>
            </a:rPr>
            <a:t>Dealing with Stressful Situations: The Four A’s</a:t>
          </a:r>
          <a:endParaRPr lang="en-US" sz="2300" kern="1200" dirty="0">
            <a:solidFill>
              <a:schemeClr val="tx1"/>
            </a:solidFill>
            <a:latin typeface="Arial Black" panose="020B0A04020102020204" pitchFamily="34" charset="0"/>
          </a:endParaRPr>
        </a:p>
      </dsp:txBody>
      <dsp:txXfrm>
        <a:off x="36745" y="68949"/>
        <a:ext cx="8484925" cy="679242"/>
      </dsp:txXfrm>
    </dsp:sp>
  </dsp:spTree>
</dsp:drawing>
</file>

<file path=ppt/diagrams/drawing6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F2EEC5-615A-429A-9592-0AF20B26ED47}">
      <dsp:nvSpPr>
        <dsp:cNvPr id="0" name=""/>
        <dsp:cNvSpPr/>
      </dsp:nvSpPr>
      <dsp:spPr>
        <a:xfrm>
          <a:off x="0" y="87956"/>
          <a:ext cx="8128000" cy="763425"/>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altLang="en-US" sz="2900" i="0" kern="1200" dirty="0" smtClean="0">
              <a:solidFill>
                <a:schemeClr val="tx1"/>
              </a:solidFill>
              <a:latin typeface="Arial Black" panose="020B0A04020102020204" pitchFamily="34" charset="0"/>
            </a:rPr>
            <a:t>Healthy Ways To Relax And Recharge</a:t>
          </a:r>
          <a:endParaRPr lang="en-US" sz="2900" i="0" kern="1200" dirty="0">
            <a:solidFill>
              <a:schemeClr val="tx1"/>
            </a:solidFill>
            <a:latin typeface="Arial Black" panose="020B0A04020102020204" pitchFamily="34" charset="0"/>
          </a:endParaRPr>
        </a:p>
      </dsp:txBody>
      <dsp:txXfrm>
        <a:off x="37267" y="125223"/>
        <a:ext cx="8053466" cy="688891"/>
      </dsp:txXfrm>
    </dsp:sp>
  </dsp:spTree>
</dsp:drawing>
</file>

<file path=ppt/diagrams/drawing6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432B63-EB8E-4F2A-8898-EC6A298770FF}">
      <dsp:nvSpPr>
        <dsp:cNvPr id="0" name=""/>
        <dsp:cNvSpPr/>
      </dsp:nvSpPr>
      <dsp:spPr>
        <a:xfrm>
          <a:off x="0" y="92189"/>
          <a:ext cx="4543367" cy="455715"/>
        </a:xfrm>
        <a:prstGeom prst="roundRect">
          <a:avLst/>
        </a:prstGeom>
        <a:solidFill>
          <a:schemeClr val="accent6">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altLang="en-US" sz="1900" kern="1200" dirty="0" smtClean="0">
              <a:latin typeface="+mn-lt"/>
            </a:rPr>
            <a:t>Go for a walk. </a:t>
          </a:r>
          <a:endParaRPr lang="en-US" sz="1900" kern="1200" dirty="0">
            <a:latin typeface="+mn-lt"/>
          </a:endParaRPr>
        </a:p>
      </dsp:txBody>
      <dsp:txXfrm>
        <a:off x="22246" y="114435"/>
        <a:ext cx="4498875" cy="411223"/>
      </dsp:txXfrm>
    </dsp:sp>
    <dsp:sp modelId="{8E5480DA-43D8-4E25-A4CB-917BFCF279B2}">
      <dsp:nvSpPr>
        <dsp:cNvPr id="0" name=""/>
        <dsp:cNvSpPr/>
      </dsp:nvSpPr>
      <dsp:spPr>
        <a:xfrm>
          <a:off x="0" y="602624"/>
          <a:ext cx="4543367" cy="455715"/>
        </a:xfrm>
        <a:prstGeom prst="roundRect">
          <a:avLst/>
        </a:prstGeom>
        <a:solidFill>
          <a:schemeClr val="accent4">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altLang="en-US" sz="1900" kern="1200" smtClean="0">
              <a:latin typeface="+mn-lt"/>
            </a:rPr>
            <a:t>Spend time in nature. </a:t>
          </a:r>
          <a:endParaRPr lang="en-US" altLang="en-US" sz="1900" kern="1200" dirty="0">
            <a:latin typeface="+mn-lt"/>
          </a:endParaRPr>
        </a:p>
      </dsp:txBody>
      <dsp:txXfrm>
        <a:off x="22246" y="624870"/>
        <a:ext cx="4498875" cy="411223"/>
      </dsp:txXfrm>
    </dsp:sp>
    <dsp:sp modelId="{F24F2FB9-37FA-481E-9D32-C0FDC510228E}">
      <dsp:nvSpPr>
        <dsp:cNvPr id="0" name=""/>
        <dsp:cNvSpPr/>
      </dsp:nvSpPr>
      <dsp:spPr>
        <a:xfrm>
          <a:off x="0" y="1113059"/>
          <a:ext cx="4543367" cy="455715"/>
        </a:xfrm>
        <a:prstGeom prst="roundRect">
          <a:avLst/>
        </a:prstGeom>
        <a:solidFill>
          <a:schemeClr val="accent2">
            <a:lumMod val="7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altLang="en-US" sz="1900" kern="1200" dirty="0" smtClean="0">
              <a:solidFill>
                <a:schemeClr val="bg1"/>
              </a:solidFill>
              <a:latin typeface="+mn-lt"/>
            </a:rPr>
            <a:t>Call a good friend. </a:t>
          </a:r>
          <a:endParaRPr lang="en-US" altLang="en-US" sz="1900" kern="1200" dirty="0">
            <a:solidFill>
              <a:schemeClr val="bg1"/>
            </a:solidFill>
            <a:latin typeface="+mn-lt"/>
          </a:endParaRPr>
        </a:p>
      </dsp:txBody>
      <dsp:txXfrm>
        <a:off x="22246" y="1135305"/>
        <a:ext cx="4498875" cy="411223"/>
      </dsp:txXfrm>
    </dsp:sp>
    <dsp:sp modelId="{71AF4206-2C89-43BE-808E-808DECF002BE}">
      <dsp:nvSpPr>
        <dsp:cNvPr id="0" name=""/>
        <dsp:cNvSpPr/>
      </dsp:nvSpPr>
      <dsp:spPr>
        <a:xfrm>
          <a:off x="0" y="1623494"/>
          <a:ext cx="4543367" cy="455715"/>
        </a:xfrm>
        <a:prstGeom prst="roundRect">
          <a:avLst/>
        </a:prstGeom>
        <a:solidFill>
          <a:schemeClr val="accent1">
            <a:lumMod val="7500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altLang="en-US" sz="1900" kern="1200" dirty="0" smtClean="0">
              <a:solidFill>
                <a:schemeClr val="bg1"/>
              </a:solidFill>
              <a:latin typeface="+mn-lt"/>
            </a:rPr>
            <a:t>Sweat out tension with a good workout. </a:t>
          </a:r>
          <a:endParaRPr lang="en-US" altLang="en-US" sz="1900" kern="1200" dirty="0">
            <a:solidFill>
              <a:schemeClr val="bg1"/>
            </a:solidFill>
            <a:latin typeface="+mn-lt"/>
          </a:endParaRPr>
        </a:p>
      </dsp:txBody>
      <dsp:txXfrm>
        <a:off x="22246" y="1645740"/>
        <a:ext cx="4498875" cy="411223"/>
      </dsp:txXfrm>
    </dsp:sp>
    <dsp:sp modelId="{2C0EDD10-DA3D-45BB-BED7-57017749E7AB}">
      <dsp:nvSpPr>
        <dsp:cNvPr id="0" name=""/>
        <dsp:cNvSpPr/>
      </dsp:nvSpPr>
      <dsp:spPr>
        <a:xfrm>
          <a:off x="0" y="2133929"/>
          <a:ext cx="4543367" cy="455715"/>
        </a:xfrm>
        <a:prstGeom prst="roundRect">
          <a:avLst/>
        </a:prstGeom>
        <a:solidFill>
          <a:srgbClr val="F8BEE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altLang="en-US" sz="1900" kern="1200" smtClean="0">
              <a:latin typeface="+mn-lt"/>
            </a:rPr>
            <a:t>Write in your journal. </a:t>
          </a:r>
          <a:endParaRPr lang="en-US" altLang="en-US" sz="1900" kern="1200" dirty="0">
            <a:latin typeface="+mn-lt"/>
          </a:endParaRPr>
        </a:p>
      </dsp:txBody>
      <dsp:txXfrm>
        <a:off x="22246" y="2156175"/>
        <a:ext cx="4498875" cy="411223"/>
      </dsp:txXfrm>
    </dsp:sp>
    <dsp:sp modelId="{62784B80-C2EA-41B8-916E-83F0EFA25B52}">
      <dsp:nvSpPr>
        <dsp:cNvPr id="0" name=""/>
        <dsp:cNvSpPr/>
      </dsp:nvSpPr>
      <dsp:spPr>
        <a:xfrm>
          <a:off x="0" y="2644364"/>
          <a:ext cx="4543367" cy="455715"/>
        </a:xfrm>
        <a:prstGeom prst="roundRect">
          <a:avLst/>
        </a:prstGeom>
        <a:solidFill>
          <a:srgbClr val="FF7C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altLang="en-US" sz="1900" kern="1200" smtClean="0">
              <a:latin typeface="+mn-lt"/>
            </a:rPr>
            <a:t>Take a long bath. </a:t>
          </a:r>
          <a:endParaRPr lang="en-US" altLang="en-US" sz="1900" kern="1200" dirty="0">
            <a:latin typeface="+mn-lt"/>
          </a:endParaRPr>
        </a:p>
      </dsp:txBody>
      <dsp:txXfrm>
        <a:off x="22246" y="2666610"/>
        <a:ext cx="4498875" cy="411223"/>
      </dsp:txXfrm>
    </dsp:sp>
    <dsp:sp modelId="{7653516B-930E-4945-9B51-92ACE6AE1D08}">
      <dsp:nvSpPr>
        <dsp:cNvPr id="0" name=""/>
        <dsp:cNvSpPr/>
      </dsp:nvSpPr>
      <dsp:spPr>
        <a:xfrm>
          <a:off x="0" y="3154799"/>
          <a:ext cx="4543367" cy="455715"/>
        </a:xfrm>
        <a:prstGeom prst="roundRect">
          <a:avLst/>
        </a:prstGeom>
        <a:solidFill>
          <a:srgbClr val="19CEE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a:lnSpc>
              <a:spcPct val="90000"/>
            </a:lnSpc>
            <a:spcBef>
              <a:spcPct val="0"/>
            </a:spcBef>
            <a:spcAft>
              <a:spcPct val="35000"/>
            </a:spcAft>
          </a:pPr>
          <a:r>
            <a:rPr lang="en-US" altLang="en-US" sz="1900" kern="1200" smtClean="0">
              <a:latin typeface="+mn-lt"/>
            </a:rPr>
            <a:t>Light scented candles </a:t>
          </a:r>
          <a:endParaRPr lang="en-US" altLang="en-US" sz="1900" kern="1200" dirty="0">
            <a:latin typeface="+mn-lt"/>
          </a:endParaRPr>
        </a:p>
      </dsp:txBody>
      <dsp:txXfrm>
        <a:off x="22246" y="3177045"/>
        <a:ext cx="4498875" cy="4112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EE3B20-994A-4100-AAED-09C81A89A77F}">
      <dsp:nvSpPr>
        <dsp:cNvPr id="0" name=""/>
        <dsp:cNvSpPr/>
      </dsp:nvSpPr>
      <dsp:spPr>
        <a:xfrm rot="5400000">
          <a:off x="5679233" y="-2449502"/>
          <a:ext cx="568635" cy="5612753"/>
        </a:xfrm>
        <a:prstGeom prst="round2SameRect">
          <a:avLst/>
        </a:prstGeom>
        <a:solidFill>
          <a:schemeClr val="accent6">
            <a:alpha val="90000"/>
            <a:tint val="40000"/>
            <a:hueOff val="0"/>
            <a:satOff val="0"/>
            <a:lumOff val="0"/>
            <a:alphaOff val="0"/>
          </a:schemeClr>
        </a:solidFill>
        <a:ln w="6350" cap="flat" cmpd="sng" algn="ctr">
          <a:solidFill>
            <a:schemeClr val="accent6">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6680" tIns="53340" rIns="106680" bIns="53340" numCol="1" spcCol="1270" anchor="ctr" anchorCtr="0">
          <a:noAutofit/>
        </a:bodyPr>
        <a:lstStyle/>
        <a:p>
          <a:pPr marL="285750" lvl="1" indent="-285750" algn="l" defTabSz="1244600">
            <a:lnSpc>
              <a:spcPct val="90000"/>
            </a:lnSpc>
            <a:spcBef>
              <a:spcPct val="0"/>
            </a:spcBef>
            <a:spcAft>
              <a:spcPct val="15000"/>
            </a:spcAft>
            <a:buChar char="••"/>
          </a:pPr>
          <a:r>
            <a:rPr lang="en-US" sz="2800" kern="1200" dirty="0" smtClean="0">
              <a:latin typeface="+mn-lt"/>
              <a:cs typeface="Times New Roman" panose="02020603050405020304" pitchFamily="18" charset="0"/>
            </a:rPr>
            <a:t>Low Stress</a:t>
          </a:r>
          <a:endParaRPr lang="en-US" sz="2800" kern="1200" dirty="0">
            <a:latin typeface="+mn-lt"/>
          </a:endParaRPr>
        </a:p>
      </dsp:txBody>
      <dsp:txXfrm rot="-5400000">
        <a:off x="3157174" y="100315"/>
        <a:ext cx="5584995" cy="513119"/>
      </dsp:txXfrm>
    </dsp:sp>
    <dsp:sp modelId="{1A3081C1-71E5-4524-9A52-10D17FD06094}">
      <dsp:nvSpPr>
        <dsp:cNvPr id="0" name=""/>
        <dsp:cNvSpPr/>
      </dsp:nvSpPr>
      <dsp:spPr>
        <a:xfrm>
          <a:off x="0" y="1477"/>
          <a:ext cx="3157174" cy="710793"/>
        </a:xfrm>
        <a:prstGeom prst="roundRect">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8110" tIns="59055" rIns="118110" bIns="59055" numCol="1" spcCol="1270" anchor="ctr" anchorCtr="0">
          <a:noAutofit/>
        </a:bodyPr>
        <a:lstStyle/>
        <a:p>
          <a:pPr lvl="0" algn="ctr" defTabSz="1377950">
            <a:lnSpc>
              <a:spcPct val="90000"/>
            </a:lnSpc>
            <a:spcBef>
              <a:spcPct val="0"/>
            </a:spcBef>
            <a:spcAft>
              <a:spcPct val="35000"/>
            </a:spcAft>
          </a:pPr>
          <a:r>
            <a:rPr lang="en-US" sz="3100" kern="1200" dirty="0" smtClean="0">
              <a:latin typeface="+mn-lt"/>
              <a:cs typeface="Times New Roman" panose="02020603050405020304" pitchFamily="18" charset="0"/>
            </a:rPr>
            <a:t>0-13</a:t>
          </a:r>
          <a:endParaRPr lang="en-US" sz="3100" kern="1200" dirty="0">
            <a:latin typeface="+mn-lt"/>
          </a:endParaRPr>
        </a:p>
      </dsp:txBody>
      <dsp:txXfrm>
        <a:off x="34698" y="36175"/>
        <a:ext cx="3087778" cy="641397"/>
      </dsp:txXfrm>
    </dsp:sp>
    <dsp:sp modelId="{A0587061-76D3-420B-B6A2-ECEBED8D7B68}">
      <dsp:nvSpPr>
        <dsp:cNvPr id="0" name=""/>
        <dsp:cNvSpPr/>
      </dsp:nvSpPr>
      <dsp:spPr>
        <a:xfrm rot="5400000">
          <a:off x="5679233" y="-1703168"/>
          <a:ext cx="568635" cy="5612753"/>
        </a:xfrm>
        <a:prstGeom prst="round2SameRect">
          <a:avLst/>
        </a:prstGeom>
        <a:solidFill>
          <a:schemeClr val="accent6">
            <a:alpha val="90000"/>
            <a:tint val="40000"/>
            <a:hueOff val="0"/>
            <a:satOff val="0"/>
            <a:lumOff val="0"/>
            <a:alphaOff val="0"/>
          </a:schemeClr>
        </a:solidFill>
        <a:ln w="6350" cap="flat" cmpd="sng" algn="ctr">
          <a:solidFill>
            <a:schemeClr val="accent6">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6680" tIns="53340" rIns="106680" bIns="53340" numCol="1" spcCol="1270" anchor="ctr" anchorCtr="0">
          <a:noAutofit/>
        </a:bodyPr>
        <a:lstStyle/>
        <a:p>
          <a:pPr marL="285750" lvl="1" indent="-285750" algn="l" defTabSz="1244600">
            <a:lnSpc>
              <a:spcPct val="90000"/>
            </a:lnSpc>
            <a:spcBef>
              <a:spcPct val="0"/>
            </a:spcBef>
            <a:spcAft>
              <a:spcPct val="15000"/>
            </a:spcAft>
            <a:buChar char="••"/>
          </a:pPr>
          <a:r>
            <a:rPr lang="en-US" sz="2800" kern="1200" dirty="0" smtClean="0">
              <a:latin typeface="+mn-lt"/>
              <a:cs typeface="Times New Roman" panose="02020603050405020304" pitchFamily="18" charset="0"/>
            </a:rPr>
            <a:t>Moderate Stress</a:t>
          </a:r>
          <a:endParaRPr lang="en-US" sz="2800" kern="1200" dirty="0">
            <a:latin typeface="+mn-lt"/>
            <a:cs typeface="Times New Roman" panose="02020603050405020304" pitchFamily="18" charset="0"/>
          </a:endParaRPr>
        </a:p>
      </dsp:txBody>
      <dsp:txXfrm rot="-5400000">
        <a:off x="3157174" y="846649"/>
        <a:ext cx="5584995" cy="513119"/>
      </dsp:txXfrm>
    </dsp:sp>
    <dsp:sp modelId="{5BE38578-D81B-44C5-AAA3-44BAA6B43929}">
      <dsp:nvSpPr>
        <dsp:cNvPr id="0" name=""/>
        <dsp:cNvSpPr/>
      </dsp:nvSpPr>
      <dsp:spPr>
        <a:xfrm>
          <a:off x="0" y="747811"/>
          <a:ext cx="3157174" cy="710793"/>
        </a:xfrm>
        <a:prstGeom prst="roundRect">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8110" tIns="59055" rIns="118110" bIns="59055" numCol="1" spcCol="1270" anchor="ctr" anchorCtr="0">
          <a:noAutofit/>
        </a:bodyPr>
        <a:lstStyle/>
        <a:p>
          <a:pPr lvl="0" algn="ctr" defTabSz="1377950">
            <a:lnSpc>
              <a:spcPct val="90000"/>
            </a:lnSpc>
            <a:spcBef>
              <a:spcPct val="0"/>
            </a:spcBef>
            <a:spcAft>
              <a:spcPct val="35000"/>
            </a:spcAft>
          </a:pPr>
          <a:r>
            <a:rPr lang="en-US" sz="3100" kern="1200" dirty="0" smtClean="0">
              <a:latin typeface="+mn-lt"/>
              <a:cs typeface="Times New Roman" panose="02020603050405020304" pitchFamily="18" charset="0"/>
            </a:rPr>
            <a:t>14-26</a:t>
          </a:r>
          <a:endParaRPr lang="en-US" sz="3100" kern="1200" dirty="0">
            <a:latin typeface="+mn-lt"/>
            <a:cs typeface="Times New Roman" panose="02020603050405020304" pitchFamily="18" charset="0"/>
          </a:endParaRPr>
        </a:p>
      </dsp:txBody>
      <dsp:txXfrm>
        <a:off x="34698" y="782509"/>
        <a:ext cx="3087778" cy="641397"/>
      </dsp:txXfrm>
    </dsp:sp>
    <dsp:sp modelId="{6EF34FFC-C83D-4065-B935-56AF2B55E853}">
      <dsp:nvSpPr>
        <dsp:cNvPr id="0" name=""/>
        <dsp:cNvSpPr/>
      </dsp:nvSpPr>
      <dsp:spPr>
        <a:xfrm rot="5400000">
          <a:off x="5679233" y="-956835"/>
          <a:ext cx="568635" cy="5612753"/>
        </a:xfrm>
        <a:prstGeom prst="round2SameRect">
          <a:avLst/>
        </a:prstGeom>
        <a:solidFill>
          <a:schemeClr val="accent6">
            <a:alpha val="90000"/>
            <a:tint val="40000"/>
            <a:hueOff val="0"/>
            <a:satOff val="0"/>
            <a:lumOff val="0"/>
            <a:alphaOff val="0"/>
          </a:schemeClr>
        </a:solidFill>
        <a:ln w="6350" cap="flat" cmpd="sng" algn="ctr">
          <a:solidFill>
            <a:schemeClr val="accent6">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06680" tIns="53340" rIns="106680" bIns="53340" numCol="1" spcCol="1270" anchor="ctr" anchorCtr="0">
          <a:noAutofit/>
        </a:bodyPr>
        <a:lstStyle/>
        <a:p>
          <a:pPr marL="285750" lvl="1" indent="-285750" algn="l" defTabSz="1244600">
            <a:lnSpc>
              <a:spcPct val="90000"/>
            </a:lnSpc>
            <a:spcBef>
              <a:spcPct val="0"/>
            </a:spcBef>
            <a:spcAft>
              <a:spcPct val="15000"/>
            </a:spcAft>
            <a:buChar char="••"/>
          </a:pPr>
          <a:r>
            <a:rPr lang="en-US" sz="2800" kern="1200" dirty="0" smtClean="0">
              <a:latin typeface="+mn-lt"/>
              <a:cs typeface="Times New Roman" panose="02020603050405020304" pitchFamily="18" charset="0"/>
            </a:rPr>
            <a:t>High Perceived Stress</a:t>
          </a:r>
          <a:endParaRPr lang="en-US" sz="2800" kern="1200" dirty="0">
            <a:latin typeface="+mn-lt"/>
            <a:cs typeface="Times New Roman" panose="02020603050405020304" pitchFamily="18" charset="0"/>
          </a:endParaRPr>
        </a:p>
      </dsp:txBody>
      <dsp:txXfrm rot="-5400000">
        <a:off x="3157174" y="1592982"/>
        <a:ext cx="5584995" cy="513119"/>
      </dsp:txXfrm>
    </dsp:sp>
    <dsp:sp modelId="{EDBF6ADF-78FE-431F-876D-9EA76F9C614A}">
      <dsp:nvSpPr>
        <dsp:cNvPr id="0" name=""/>
        <dsp:cNvSpPr/>
      </dsp:nvSpPr>
      <dsp:spPr>
        <a:xfrm>
          <a:off x="0" y="1494144"/>
          <a:ext cx="3157174" cy="710793"/>
        </a:xfrm>
        <a:prstGeom prst="roundRect">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8110" tIns="59055" rIns="118110" bIns="59055" numCol="1" spcCol="1270" anchor="ctr" anchorCtr="0">
          <a:noAutofit/>
        </a:bodyPr>
        <a:lstStyle/>
        <a:p>
          <a:pPr lvl="0" algn="ctr" defTabSz="1377950">
            <a:lnSpc>
              <a:spcPct val="90000"/>
            </a:lnSpc>
            <a:spcBef>
              <a:spcPct val="0"/>
            </a:spcBef>
            <a:spcAft>
              <a:spcPct val="35000"/>
            </a:spcAft>
          </a:pPr>
          <a:r>
            <a:rPr lang="en-US" sz="3100" kern="1200" dirty="0" smtClean="0">
              <a:latin typeface="+mn-lt"/>
              <a:cs typeface="Times New Roman" panose="02020603050405020304" pitchFamily="18" charset="0"/>
            </a:rPr>
            <a:t>27-40</a:t>
          </a:r>
          <a:endParaRPr lang="en-US" sz="3100" kern="1200" dirty="0">
            <a:latin typeface="+mn-lt"/>
            <a:cs typeface="Times New Roman" panose="02020603050405020304" pitchFamily="18" charset="0"/>
          </a:endParaRPr>
        </a:p>
      </dsp:txBody>
      <dsp:txXfrm>
        <a:off x="34698" y="1528842"/>
        <a:ext cx="3087778" cy="641397"/>
      </dsp:txXfrm>
    </dsp:sp>
    <dsp:sp modelId="{A92C3BC3-E51E-4CA4-AD73-013782920CB9}">
      <dsp:nvSpPr>
        <dsp:cNvPr id="0" name=""/>
        <dsp:cNvSpPr/>
      </dsp:nvSpPr>
      <dsp:spPr>
        <a:xfrm>
          <a:off x="0" y="2240478"/>
          <a:ext cx="8761370" cy="710793"/>
        </a:xfrm>
        <a:prstGeom prst="roundRect">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8110" tIns="59055" rIns="118110" bIns="59055" numCol="1" spcCol="1270" anchor="ctr" anchorCtr="0">
          <a:noAutofit/>
        </a:bodyPr>
        <a:lstStyle/>
        <a:p>
          <a:pPr lvl="0" algn="ctr" defTabSz="1377950">
            <a:lnSpc>
              <a:spcPct val="90000"/>
            </a:lnSpc>
            <a:spcBef>
              <a:spcPct val="0"/>
            </a:spcBef>
            <a:spcAft>
              <a:spcPct val="35000"/>
            </a:spcAft>
          </a:pPr>
          <a:r>
            <a:rPr lang="en-US" sz="3100" kern="1200" dirty="0" smtClean="0">
              <a:latin typeface="+mn-lt"/>
            </a:rPr>
            <a:t>https://www.bemindfulonline.com/test-your-stress</a:t>
          </a:r>
          <a:endParaRPr lang="en-US" sz="3100" kern="1200" dirty="0">
            <a:latin typeface="+mn-lt"/>
          </a:endParaRPr>
        </a:p>
      </dsp:txBody>
      <dsp:txXfrm>
        <a:off x="34698" y="2275176"/>
        <a:ext cx="8691974" cy="64139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9F2B88-15B7-4AD9-9208-D382599243EC}">
      <dsp:nvSpPr>
        <dsp:cNvPr id="0" name=""/>
        <dsp:cNvSpPr/>
      </dsp:nvSpPr>
      <dsp:spPr>
        <a:xfrm>
          <a:off x="0" y="11448"/>
          <a:ext cx="8128000" cy="737100"/>
        </a:xfrm>
        <a:prstGeom prst="roundRect">
          <a:avLst/>
        </a:prstGeom>
        <a:solidFill>
          <a:srgbClr val="CCCC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solidFill>
                <a:schemeClr val="tx1"/>
              </a:solidFill>
              <a:latin typeface="Arial Black" panose="020B0A04020102020204" pitchFamily="34" charset="0"/>
            </a:rPr>
            <a:t>Interpretation of online test</a:t>
          </a:r>
          <a:endParaRPr lang="en-US" sz="2800" kern="1200" dirty="0">
            <a:solidFill>
              <a:schemeClr val="tx1"/>
            </a:solidFill>
            <a:latin typeface="Arial Black" panose="020B0A04020102020204" pitchFamily="34" charset="0"/>
          </a:endParaRPr>
        </a:p>
      </dsp:txBody>
      <dsp:txXfrm>
        <a:off x="35982" y="47430"/>
        <a:ext cx="8056036" cy="66513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E71609-A016-495D-90E7-947C72F895AB}">
      <dsp:nvSpPr>
        <dsp:cNvPr id="0" name=""/>
        <dsp:cNvSpPr/>
      </dsp:nvSpPr>
      <dsp:spPr>
        <a:xfrm>
          <a:off x="0" y="0"/>
          <a:ext cx="10310812"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9073296-C223-48EA-BA66-E3E365E662D3}">
      <dsp:nvSpPr>
        <dsp:cNvPr id="0" name=""/>
        <dsp:cNvSpPr/>
      </dsp:nvSpPr>
      <dsp:spPr>
        <a:xfrm>
          <a:off x="0" y="0"/>
          <a:ext cx="10310812" cy="760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smtClean="0">
              <a:latin typeface="+mn-lt"/>
              <a:ea typeface="Times New Roman"/>
              <a:cs typeface="Times New Roman"/>
              <a:sym typeface="Times New Roman"/>
            </a:rPr>
            <a:t>Our </a:t>
          </a:r>
          <a:r>
            <a:rPr lang="en-US" sz="2000" b="1" kern="1200" dirty="0" smtClean="0">
              <a:latin typeface="+mn-lt"/>
              <a:ea typeface="Times New Roman"/>
              <a:cs typeface="Times New Roman"/>
              <a:sym typeface="Times New Roman"/>
            </a:rPr>
            <a:t>mental, physical, emotional, and behavioral reactions </a:t>
          </a:r>
          <a:r>
            <a:rPr lang="en-US" sz="2000" kern="1200" dirty="0" smtClean="0">
              <a:latin typeface="+mn-lt"/>
              <a:ea typeface="Times New Roman"/>
              <a:cs typeface="Times New Roman"/>
              <a:sym typeface="Times New Roman"/>
            </a:rPr>
            <a:t>to any perceived demands or threats.</a:t>
          </a:r>
          <a:endParaRPr lang="en-US" sz="2000" kern="1200" dirty="0">
            <a:latin typeface="+mn-lt"/>
          </a:endParaRPr>
        </a:p>
      </dsp:txBody>
      <dsp:txXfrm>
        <a:off x="0" y="0"/>
        <a:ext cx="10310812" cy="760412"/>
      </dsp:txXfrm>
    </dsp:sp>
    <dsp:sp modelId="{115AB068-24E2-45AD-A63A-AFDFCCCF8C5F}">
      <dsp:nvSpPr>
        <dsp:cNvPr id="0" name=""/>
        <dsp:cNvSpPr/>
      </dsp:nvSpPr>
      <dsp:spPr>
        <a:xfrm>
          <a:off x="0" y="760412"/>
          <a:ext cx="10310812" cy="0"/>
        </a:xfrm>
        <a:prstGeom prst="line">
          <a:avLst/>
        </a:prstGeom>
        <a:solidFill>
          <a:schemeClr val="lt1">
            <a:hueOff val="0"/>
            <a:satOff val="0"/>
            <a:lumOff val="0"/>
            <a:alphaOff val="0"/>
          </a:schemeClr>
        </a:solidFill>
        <a:ln w="12700" cap="flat" cmpd="sng" algn="ctr">
          <a:solidFill>
            <a:schemeClr val="accent6">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03CEB02-AEC5-467E-8DE6-607AB12D4AC8}">
      <dsp:nvSpPr>
        <dsp:cNvPr id="0" name=""/>
        <dsp:cNvSpPr/>
      </dsp:nvSpPr>
      <dsp:spPr>
        <a:xfrm>
          <a:off x="0" y="760412"/>
          <a:ext cx="10310812" cy="760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dirty="0" smtClean="0">
              <a:latin typeface="+mn-lt"/>
            </a:rPr>
            <a:t>Stress is not normally considered a mental health problem. But it is connected to our mental health in several ways.</a:t>
          </a:r>
          <a:endParaRPr lang="en-US" sz="2000" kern="1200" dirty="0">
            <a:latin typeface="+mn-lt"/>
          </a:endParaRPr>
        </a:p>
      </dsp:txBody>
      <dsp:txXfrm>
        <a:off x="0" y="760412"/>
        <a:ext cx="10310812" cy="76041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7.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9.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3.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8.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6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g>
</file>

<file path=ppt/media/image24.png>
</file>

<file path=ppt/media/image25.png>
</file>

<file path=ppt/media/image26.png>
</file>

<file path=ppt/media/image3.jpg>
</file>

<file path=ppt/media/image4.jpe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80662B-AC0C-4436-9FA2-2E31F18584EC}" type="datetimeFigureOut">
              <a:rPr lang="en-US" smtClean="0"/>
              <a:t>5/3/2024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6923B7-8A67-461D-9918-9B823F573BE1}" type="slidenum">
              <a:rPr lang="en-US" smtClean="0"/>
              <a:t>‹#›</a:t>
            </a:fld>
            <a:endParaRPr lang="en-US"/>
          </a:p>
        </p:txBody>
      </p:sp>
    </p:spTree>
    <p:extLst>
      <p:ext uri="{BB962C8B-B14F-4D97-AF65-F5344CB8AC3E}">
        <p14:creationId xmlns:p14="http://schemas.microsoft.com/office/powerpoint/2010/main" val="7656791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WuyPuH9ojCE"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hlinkClick r:id="rId3"/>
              </a:rPr>
              <a:t>https://www.youtube.com/watch?v=WuyPuH9ojCE</a:t>
            </a:r>
            <a:endParaRPr lang="en-US" dirty="0">
              <a:solidFill>
                <a:schemeClr val="bg1"/>
              </a:solidFill>
            </a:endParaRPr>
          </a:p>
          <a:p>
            <a:endParaRPr lang="en-US" dirty="0"/>
          </a:p>
        </p:txBody>
      </p:sp>
      <p:sp>
        <p:nvSpPr>
          <p:cNvPr id="4" name="Slide Number Placeholder 3"/>
          <p:cNvSpPr>
            <a:spLocks noGrp="1"/>
          </p:cNvSpPr>
          <p:nvPr>
            <p:ph type="sldNum" sz="quarter" idx="10"/>
          </p:nvPr>
        </p:nvSpPr>
        <p:spPr/>
        <p:txBody>
          <a:bodyPr/>
          <a:lstStyle/>
          <a:p>
            <a:fld id="{B812FBB8-5901-4D89-83A9-8E94D33E6AE0}" type="slidenum">
              <a:rPr lang="en-US" smtClean="0"/>
              <a:t>25</a:t>
            </a:fld>
            <a:endParaRPr lang="en-US"/>
          </a:p>
        </p:txBody>
      </p:sp>
    </p:spTree>
    <p:extLst>
      <p:ext uri="{BB962C8B-B14F-4D97-AF65-F5344CB8AC3E}">
        <p14:creationId xmlns:p14="http://schemas.microsoft.com/office/powerpoint/2010/main" val="1059131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72172DE-2566-4A0A-AA01-77D9A9F4DF17}" type="datetimeFigureOut">
              <a:rPr lang="en-US" smtClean="0"/>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3F3FFE-A305-4382-AEE1-6FED5B26B313}" type="slidenum">
              <a:rPr lang="en-US" smtClean="0"/>
              <a:t>‹#›</a:t>
            </a:fld>
            <a:endParaRPr lang="en-US"/>
          </a:p>
        </p:txBody>
      </p:sp>
    </p:spTree>
    <p:extLst>
      <p:ext uri="{BB962C8B-B14F-4D97-AF65-F5344CB8AC3E}">
        <p14:creationId xmlns:p14="http://schemas.microsoft.com/office/powerpoint/2010/main" val="590310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72172DE-2566-4A0A-AA01-77D9A9F4DF17}" type="datetimeFigureOut">
              <a:rPr lang="en-US" smtClean="0"/>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3F3FFE-A305-4382-AEE1-6FED5B26B313}" type="slidenum">
              <a:rPr lang="en-US" smtClean="0"/>
              <a:t>‹#›</a:t>
            </a:fld>
            <a:endParaRPr lang="en-US"/>
          </a:p>
        </p:txBody>
      </p:sp>
    </p:spTree>
    <p:extLst>
      <p:ext uri="{BB962C8B-B14F-4D97-AF65-F5344CB8AC3E}">
        <p14:creationId xmlns:p14="http://schemas.microsoft.com/office/powerpoint/2010/main" val="2512023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72172DE-2566-4A0A-AA01-77D9A9F4DF17}" type="datetimeFigureOut">
              <a:rPr lang="en-US" smtClean="0"/>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3F3FFE-A305-4382-AEE1-6FED5B26B313}" type="slidenum">
              <a:rPr lang="en-US" smtClean="0"/>
              <a:t>‹#›</a:t>
            </a:fld>
            <a:endParaRPr lang="en-US"/>
          </a:p>
        </p:txBody>
      </p:sp>
    </p:spTree>
    <p:extLst>
      <p:ext uri="{BB962C8B-B14F-4D97-AF65-F5344CB8AC3E}">
        <p14:creationId xmlns:p14="http://schemas.microsoft.com/office/powerpoint/2010/main" val="32020717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4609D91-0B8A-4137-B739-C0FFC206EE3F}"/>
              </a:ext>
            </a:extLst>
          </p:cNvPr>
          <p:cNvSpPr>
            <a:spLocks noGrp="1"/>
          </p:cNvSpPr>
          <p:nvPr>
            <p:ph type="pic" sz="quarter" idx="10"/>
          </p:nvPr>
        </p:nvSpPr>
        <p:spPr>
          <a:xfrm>
            <a:off x="884237" y="1111250"/>
            <a:ext cx="2168525" cy="2168525"/>
          </a:xfrm>
          <a:prstGeom prst="ellipse">
            <a:avLst/>
          </a:prstGeom>
        </p:spPr>
        <p:txBody>
          <a:bodyPr/>
          <a:lstStyle/>
          <a:p>
            <a:endParaRPr lang="en-GB" dirty="0"/>
          </a:p>
        </p:txBody>
      </p:sp>
      <p:sp>
        <p:nvSpPr>
          <p:cNvPr id="13" name="Text Placeholder 12">
            <a:extLst>
              <a:ext uri="{FF2B5EF4-FFF2-40B4-BE49-F238E27FC236}">
                <a16:creationId xmlns:a16="http://schemas.microsoft.com/office/drawing/2014/main" id="{F76B1254-B95A-4D3A-A56B-B2EF717A4B10}"/>
              </a:ext>
            </a:extLst>
          </p:cNvPr>
          <p:cNvSpPr>
            <a:spLocks noGrp="1"/>
          </p:cNvSpPr>
          <p:nvPr>
            <p:ph type="body" sz="quarter" idx="11"/>
          </p:nvPr>
        </p:nvSpPr>
        <p:spPr>
          <a:xfrm>
            <a:off x="5686425" y="1133475"/>
            <a:ext cx="5210175" cy="4800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187528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72172DE-2566-4A0A-AA01-77D9A9F4DF17}" type="datetimeFigureOut">
              <a:rPr lang="en-US" smtClean="0"/>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3F3FFE-A305-4382-AEE1-6FED5B26B313}" type="slidenum">
              <a:rPr lang="en-US" smtClean="0"/>
              <a:t>‹#›</a:t>
            </a:fld>
            <a:endParaRPr lang="en-US"/>
          </a:p>
        </p:txBody>
      </p:sp>
    </p:spTree>
    <p:extLst>
      <p:ext uri="{BB962C8B-B14F-4D97-AF65-F5344CB8AC3E}">
        <p14:creationId xmlns:p14="http://schemas.microsoft.com/office/powerpoint/2010/main" val="759713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72172DE-2566-4A0A-AA01-77D9A9F4DF17}" type="datetimeFigureOut">
              <a:rPr lang="en-US" smtClean="0"/>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3F3FFE-A305-4382-AEE1-6FED5B26B313}" type="slidenum">
              <a:rPr lang="en-US" smtClean="0"/>
              <a:t>‹#›</a:t>
            </a:fld>
            <a:endParaRPr lang="en-US"/>
          </a:p>
        </p:txBody>
      </p:sp>
    </p:spTree>
    <p:extLst>
      <p:ext uri="{BB962C8B-B14F-4D97-AF65-F5344CB8AC3E}">
        <p14:creationId xmlns:p14="http://schemas.microsoft.com/office/powerpoint/2010/main" val="1146401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72172DE-2566-4A0A-AA01-77D9A9F4DF17}" type="datetimeFigureOut">
              <a:rPr lang="en-US" smtClean="0"/>
              <a:t>5/3/2024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3F3FFE-A305-4382-AEE1-6FED5B26B313}" type="slidenum">
              <a:rPr lang="en-US" smtClean="0"/>
              <a:t>‹#›</a:t>
            </a:fld>
            <a:endParaRPr lang="en-US"/>
          </a:p>
        </p:txBody>
      </p:sp>
    </p:spTree>
    <p:extLst>
      <p:ext uri="{BB962C8B-B14F-4D97-AF65-F5344CB8AC3E}">
        <p14:creationId xmlns:p14="http://schemas.microsoft.com/office/powerpoint/2010/main" val="3945957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72172DE-2566-4A0A-AA01-77D9A9F4DF17}" type="datetimeFigureOut">
              <a:rPr lang="en-US" smtClean="0"/>
              <a:t>5/3/2024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3F3FFE-A305-4382-AEE1-6FED5B26B313}" type="slidenum">
              <a:rPr lang="en-US" smtClean="0"/>
              <a:t>‹#›</a:t>
            </a:fld>
            <a:endParaRPr lang="en-US"/>
          </a:p>
        </p:txBody>
      </p:sp>
    </p:spTree>
    <p:extLst>
      <p:ext uri="{BB962C8B-B14F-4D97-AF65-F5344CB8AC3E}">
        <p14:creationId xmlns:p14="http://schemas.microsoft.com/office/powerpoint/2010/main" val="1324713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72172DE-2566-4A0A-AA01-77D9A9F4DF17}" type="datetimeFigureOut">
              <a:rPr lang="en-US" smtClean="0"/>
              <a:t>5/3/2024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3F3FFE-A305-4382-AEE1-6FED5B26B313}" type="slidenum">
              <a:rPr lang="en-US" smtClean="0"/>
              <a:t>‹#›</a:t>
            </a:fld>
            <a:endParaRPr lang="en-US"/>
          </a:p>
        </p:txBody>
      </p:sp>
    </p:spTree>
    <p:extLst>
      <p:ext uri="{BB962C8B-B14F-4D97-AF65-F5344CB8AC3E}">
        <p14:creationId xmlns:p14="http://schemas.microsoft.com/office/powerpoint/2010/main" val="3625511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2172DE-2566-4A0A-AA01-77D9A9F4DF17}" type="datetimeFigureOut">
              <a:rPr lang="en-US" smtClean="0"/>
              <a:t>5/3/2024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3F3FFE-A305-4382-AEE1-6FED5B26B313}" type="slidenum">
              <a:rPr lang="en-US" smtClean="0"/>
              <a:t>‹#›</a:t>
            </a:fld>
            <a:endParaRPr lang="en-US"/>
          </a:p>
        </p:txBody>
      </p:sp>
    </p:spTree>
    <p:extLst>
      <p:ext uri="{BB962C8B-B14F-4D97-AF65-F5344CB8AC3E}">
        <p14:creationId xmlns:p14="http://schemas.microsoft.com/office/powerpoint/2010/main" val="27422638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72172DE-2566-4A0A-AA01-77D9A9F4DF17}" type="datetimeFigureOut">
              <a:rPr lang="en-US" smtClean="0"/>
              <a:t>5/3/2024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3F3FFE-A305-4382-AEE1-6FED5B26B313}" type="slidenum">
              <a:rPr lang="en-US" smtClean="0"/>
              <a:t>‹#›</a:t>
            </a:fld>
            <a:endParaRPr lang="en-US"/>
          </a:p>
        </p:txBody>
      </p:sp>
    </p:spTree>
    <p:extLst>
      <p:ext uri="{BB962C8B-B14F-4D97-AF65-F5344CB8AC3E}">
        <p14:creationId xmlns:p14="http://schemas.microsoft.com/office/powerpoint/2010/main" val="2496364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72172DE-2566-4A0A-AA01-77D9A9F4DF17}" type="datetimeFigureOut">
              <a:rPr lang="en-US" smtClean="0"/>
              <a:t>5/3/2024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3F3FFE-A305-4382-AEE1-6FED5B26B313}" type="slidenum">
              <a:rPr lang="en-US" smtClean="0"/>
              <a:t>‹#›</a:t>
            </a:fld>
            <a:endParaRPr lang="en-US"/>
          </a:p>
        </p:txBody>
      </p:sp>
    </p:spTree>
    <p:extLst>
      <p:ext uri="{BB962C8B-B14F-4D97-AF65-F5344CB8AC3E}">
        <p14:creationId xmlns:p14="http://schemas.microsoft.com/office/powerpoint/2010/main" val="1221385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2172DE-2566-4A0A-AA01-77D9A9F4DF17}" type="datetimeFigureOut">
              <a:rPr lang="en-US" smtClean="0"/>
              <a:t>5/3/2024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3F3FFE-A305-4382-AEE1-6FED5B26B313}" type="slidenum">
              <a:rPr lang="en-US" smtClean="0"/>
              <a:t>‹#›</a:t>
            </a:fld>
            <a:endParaRPr lang="en-US"/>
          </a:p>
        </p:txBody>
      </p:sp>
    </p:spTree>
    <p:extLst>
      <p:ext uri="{BB962C8B-B14F-4D97-AF65-F5344CB8AC3E}">
        <p14:creationId xmlns:p14="http://schemas.microsoft.com/office/powerpoint/2010/main" val="34234861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10.xml.rels><?xml version="1.0" encoding="UTF-8" standalone="yes"?>
<Relationships xmlns="http://schemas.openxmlformats.org/package/2006/relationships"><Relationship Id="rId8" Type="http://schemas.openxmlformats.org/officeDocument/2006/relationships/diagramLayout" Target="../diagrams/layout16.xml"/><Relationship Id="rId13" Type="http://schemas.openxmlformats.org/officeDocument/2006/relationships/image" Target="../media/image8.png"/><Relationship Id="rId3" Type="http://schemas.openxmlformats.org/officeDocument/2006/relationships/diagramLayout" Target="../diagrams/layout15.xml"/><Relationship Id="rId7" Type="http://schemas.openxmlformats.org/officeDocument/2006/relationships/diagramData" Target="../diagrams/data16.xml"/><Relationship Id="rId12" Type="http://schemas.openxmlformats.org/officeDocument/2006/relationships/image" Target="../media/image7.png"/><Relationship Id="rId2" Type="http://schemas.openxmlformats.org/officeDocument/2006/relationships/diagramData" Target="../diagrams/data15.xml"/><Relationship Id="rId1" Type="http://schemas.openxmlformats.org/officeDocument/2006/relationships/slideLayout" Target="../slideLayouts/slideLayout7.xml"/><Relationship Id="rId6" Type="http://schemas.microsoft.com/office/2007/relationships/diagramDrawing" Target="../diagrams/drawing15.xml"/><Relationship Id="rId11" Type="http://schemas.microsoft.com/office/2007/relationships/diagramDrawing" Target="../diagrams/drawing16.xml"/><Relationship Id="rId5" Type="http://schemas.openxmlformats.org/officeDocument/2006/relationships/diagramColors" Target="../diagrams/colors15.xml"/><Relationship Id="rId10" Type="http://schemas.openxmlformats.org/officeDocument/2006/relationships/diagramColors" Target="../diagrams/colors16.xml"/><Relationship Id="rId4" Type="http://schemas.openxmlformats.org/officeDocument/2006/relationships/diagramQuickStyle" Target="../diagrams/quickStyle15.xml"/><Relationship Id="rId9" Type="http://schemas.openxmlformats.org/officeDocument/2006/relationships/diagramQuickStyle" Target="../diagrams/quickStyle16.xml"/></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18.xml"/><Relationship Id="rId13" Type="http://schemas.openxmlformats.org/officeDocument/2006/relationships/diagramData" Target="../diagrams/data19.xml"/><Relationship Id="rId18" Type="http://schemas.openxmlformats.org/officeDocument/2006/relationships/diagramData" Target="../diagrams/data20.xml"/><Relationship Id="rId3" Type="http://schemas.openxmlformats.org/officeDocument/2006/relationships/diagramData" Target="../diagrams/data17.xml"/><Relationship Id="rId21" Type="http://schemas.openxmlformats.org/officeDocument/2006/relationships/diagramColors" Target="../diagrams/colors20.xml"/><Relationship Id="rId7" Type="http://schemas.microsoft.com/office/2007/relationships/diagramDrawing" Target="../diagrams/drawing17.xml"/><Relationship Id="rId12" Type="http://schemas.microsoft.com/office/2007/relationships/diagramDrawing" Target="../diagrams/drawing18.xml"/><Relationship Id="rId17" Type="http://schemas.microsoft.com/office/2007/relationships/diagramDrawing" Target="../diagrams/drawing19.xml"/><Relationship Id="rId2" Type="http://schemas.openxmlformats.org/officeDocument/2006/relationships/image" Target="../media/image9.png"/><Relationship Id="rId16" Type="http://schemas.openxmlformats.org/officeDocument/2006/relationships/diagramColors" Target="../diagrams/colors19.xml"/><Relationship Id="rId20" Type="http://schemas.openxmlformats.org/officeDocument/2006/relationships/diagramQuickStyle" Target="../diagrams/quickStyle20.xml"/><Relationship Id="rId1" Type="http://schemas.openxmlformats.org/officeDocument/2006/relationships/slideLayout" Target="../slideLayouts/slideLayout7.xml"/><Relationship Id="rId6" Type="http://schemas.openxmlformats.org/officeDocument/2006/relationships/diagramColors" Target="../diagrams/colors17.xml"/><Relationship Id="rId11" Type="http://schemas.openxmlformats.org/officeDocument/2006/relationships/diagramColors" Target="../diagrams/colors18.xml"/><Relationship Id="rId5" Type="http://schemas.openxmlformats.org/officeDocument/2006/relationships/diagramQuickStyle" Target="../diagrams/quickStyle17.xml"/><Relationship Id="rId15" Type="http://schemas.openxmlformats.org/officeDocument/2006/relationships/diagramQuickStyle" Target="../diagrams/quickStyle19.xml"/><Relationship Id="rId10" Type="http://schemas.openxmlformats.org/officeDocument/2006/relationships/diagramQuickStyle" Target="../diagrams/quickStyle18.xml"/><Relationship Id="rId19" Type="http://schemas.openxmlformats.org/officeDocument/2006/relationships/diagramLayout" Target="../diagrams/layout20.xml"/><Relationship Id="rId4" Type="http://schemas.openxmlformats.org/officeDocument/2006/relationships/diagramLayout" Target="../diagrams/layout17.xml"/><Relationship Id="rId9" Type="http://schemas.openxmlformats.org/officeDocument/2006/relationships/diagramLayout" Target="../diagrams/layout18.xml"/><Relationship Id="rId14" Type="http://schemas.openxmlformats.org/officeDocument/2006/relationships/diagramLayout" Target="../diagrams/layout19.xml"/><Relationship Id="rId22" Type="http://schemas.microsoft.com/office/2007/relationships/diagramDrawing" Target="../diagrams/drawing20.xml"/></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22.xml"/><Relationship Id="rId13" Type="http://schemas.openxmlformats.org/officeDocument/2006/relationships/diagramData" Target="../diagrams/data23.xml"/><Relationship Id="rId3" Type="http://schemas.openxmlformats.org/officeDocument/2006/relationships/diagramData" Target="../diagrams/data21.xml"/><Relationship Id="rId7" Type="http://schemas.microsoft.com/office/2007/relationships/diagramDrawing" Target="../diagrams/drawing21.xml"/><Relationship Id="rId12" Type="http://schemas.microsoft.com/office/2007/relationships/diagramDrawing" Target="../diagrams/drawing22.xml"/><Relationship Id="rId17" Type="http://schemas.microsoft.com/office/2007/relationships/diagramDrawing" Target="../diagrams/drawing23.xml"/><Relationship Id="rId2" Type="http://schemas.openxmlformats.org/officeDocument/2006/relationships/image" Target="../media/image10.png"/><Relationship Id="rId16" Type="http://schemas.openxmlformats.org/officeDocument/2006/relationships/diagramColors" Target="../diagrams/colors23.xml"/><Relationship Id="rId1" Type="http://schemas.openxmlformats.org/officeDocument/2006/relationships/slideLayout" Target="../slideLayouts/slideLayout7.xml"/><Relationship Id="rId6" Type="http://schemas.openxmlformats.org/officeDocument/2006/relationships/diagramColors" Target="../diagrams/colors21.xml"/><Relationship Id="rId11" Type="http://schemas.openxmlformats.org/officeDocument/2006/relationships/diagramColors" Target="../diagrams/colors22.xml"/><Relationship Id="rId5" Type="http://schemas.openxmlformats.org/officeDocument/2006/relationships/diagramQuickStyle" Target="../diagrams/quickStyle21.xml"/><Relationship Id="rId15" Type="http://schemas.openxmlformats.org/officeDocument/2006/relationships/diagramQuickStyle" Target="../diagrams/quickStyle23.xml"/><Relationship Id="rId10" Type="http://schemas.openxmlformats.org/officeDocument/2006/relationships/diagramQuickStyle" Target="../diagrams/quickStyle22.xml"/><Relationship Id="rId4" Type="http://schemas.openxmlformats.org/officeDocument/2006/relationships/diagramLayout" Target="../diagrams/layout21.xml"/><Relationship Id="rId9" Type="http://schemas.openxmlformats.org/officeDocument/2006/relationships/diagramLayout" Target="../diagrams/layout22.xml"/><Relationship Id="rId14" Type="http://schemas.openxmlformats.org/officeDocument/2006/relationships/diagramLayout" Target="../diagrams/layout2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4.xml"/><Relationship Id="rId2" Type="http://schemas.openxmlformats.org/officeDocument/2006/relationships/diagramData" Target="../diagrams/data24.xml"/><Relationship Id="rId1" Type="http://schemas.openxmlformats.org/officeDocument/2006/relationships/slideLayout" Target="../slideLayouts/slideLayout7.xml"/><Relationship Id="rId6" Type="http://schemas.microsoft.com/office/2007/relationships/diagramDrawing" Target="../diagrams/drawing24.xml"/><Relationship Id="rId5" Type="http://schemas.openxmlformats.org/officeDocument/2006/relationships/diagramColors" Target="../diagrams/colors24.xml"/><Relationship Id="rId4" Type="http://schemas.openxmlformats.org/officeDocument/2006/relationships/diagramQuickStyle" Target="../diagrams/quickStyle24.xml"/></Relationships>
</file>

<file path=ppt/slides/_rels/slide14.xml.rels><?xml version="1.0" encoding="UTF-8" standalone="yes"?>
<Relationships xmlns="http://schemas.openxmlformats.org/package/2006/relationships"><Relationship Id="rId8" Type="http://schemas.openxmlformats.org/officeDocument/2006/relationships/diagramData" Target="../diagrams/data26.xml"/><Relationship Id="rId13" Type="http://schemas.openxmlformats.org/officeDocument/2006/relationships/diagramData" Target="../diagrams/data27.xml"/><Relationship Id="rId18" Type="http://schemas.openxmlformats.org/officeDocument/2006/relationships/diagramData" Target="../diagrams/data28.xml"/><Relationship Id="rId3" Type="http://schemas.openxmlformats.org/officeDocument/2006/relationships/diagramData" Target="../diagrams/data25.xml"/><Relationship Id="rId21" Type="http://schemas.openxmlformats.org/officeDocument/2006/relationships/diagramColors" Target="../diagrams/colors28.xml"/><Relationship Id="rId7" Type="http://schemas.microsoft.com/office/2007/relationships/diagramDrawing" Target="../diagrams/drawing25.xml"/><Relationship Id="rId12" Type="http://schemas.microsoft.com/office/2007/relationships/diagramDrawing" Target="../diagrams/drawing26.xml"/><Relationship Id="rId17" Type="http://schemas.microsoft.com/office/2007/relationships/diagramDrawing" Target="../diagrams/drawing27.xml"/><Relationship Id="rId2" Type="http://schemas.openxmlformats.org/officeDocument/2006/relationships/image" Target="../media/image11.jpeg"/><Relationship Id="rId16" Type="http://schemas.openxmlformats.org/officeDocument/2006/relationships/diagramColors" Target="../diagrams/colors27.xml"/><Relationship Id="rId20" Type="http://schemas.openxmlformats.org/officeDocument/2006/relationships/diagramQuickStyle" Target="../diagrams/quickStyle28.xml"/><Relationship Id="rId1" Type="http://schemas.openxmlformats.org/officeDocument/2006/relationships/slideLayout" Target="../slideLayouts/slideLayout7.xml"/><Relationship Id="rId6" Type="http://schemas.openxmlformats.org/officeDocument/2006/relationships/diagramColors" Target="../diagrams/colors25.xml"/><Relationship Id="rId11" Type="http://schemas.openxmlformats.org/officeDocument/2006/relationships/diagramColors" Target="../diagrams/colors26.xml"/><Relationship Id="rId5" Type="http://schemas.openxmlformats.org/officeDocument/2006/relationships/diagramQuickStyle" Target="../diagrams/quickStyle25.xml"/><Relationship Id="rId15" Type="http://schemas.openxmlformats.org/officeDocument/2006/relationships/diagramQuickStyle" Target="../diagrams/quickStyle27.xml"/><Relationship Id="rId10" Type="http://schemas.openxmlformats.org/officeDocument/2006/relationships/diagramQuickStyle" Target="../diagrams/quickStyle26.xml"/><Relationship Id="rId19" Type="http://schemas.openxmlformats.org/officeDocument/2006/relationships/diagramLayout" Target="../diagrams/layout28.xml"/><Relationship Id="rId4" Type="http://schemas.openxmlformats.org/officeDocument/2006/relationships/diagramLayout" Target="../diagrams/layout25.xml"/><Relationship Id="rId9" Type="http://schemas.openxmlformats.org/officeDocument/2006/relationships/diagramLayout" Target="../diagrams/layout26.xml"/><Relationship Id="rId14" Type="http://schemas.openxmlformats.org/officeDocument/2006/relationships/diagramLayout" Target="../diagrams/layout27.xml"/><Relationship Id="rId22" Type="http://schemas.microsoft.com/office/2007/relationships/diagramDrawing" Target="../diagrams/drawing28.xml"/></Relationships>
</file>

<file path=ppt/slides/_rels/slide15.xml.rels><?xml version="1.0" encoding="UTF-8" standalone="yes"?>
<Relationships xmlns="http://schemas.openxmlformats.org/package/2006/relationships"><Relationship Id="rId8" Type="http://schemas.openxmlformats.org/officeDocument/2006/relationships/diagramData" Target="../diagrams/data30.xml"/><Relationship Id="rId13" Type="http://schemas.openxmlformats.org/officeDocument/2006/relationships/diagramData" Target="../diagrams/data31.xml"/><Relationship Id="rId3" Type="http://schemas.openxmlformats.org/officeDocument/2006/relationships/diagramData" Target="../diagrams/data29.xml"/><Relationship Id="rId7" Type="http://schemas.microsoft.com/office/2007/relationships/diagramDrawing" Target="../diagrams/drawing29.xml"/><Relationship Id="rId12" Type="http://schemas.microsoft.com/office/2007/relationships/diagramDrawing" Target="../diagrams/drawing30.xml"/><Relationship Id="rId17" Type="http://schemas.microsoft.com/office/2007/relationships/diagramDrawing" Target="../diagrams/drawing31.xml"/><Relationship Id="rId2" Type="http://schemas.openxmlformats.org/officeDocument/2006/relationships/image" Target="../media/image12.jpeg"/><Relationship Id="rId16" Type="http://schemas.openxmlformats.org/officeDocument/2006/relationships/diagramColors" Target="../diagrams/colors31.xml"/><Relationship Id="rId1" Type="http://schemas.openxmlformats.org/officeDocument/2006/relationships/slideLayout" Target="../slideLayouts/slideLayout7.xml"/><Relationship Id="rId6" Type="http://schemas.openxmlformats.org/officeDocument/2006/relationships/diagramColors" Target="../diagrams/colors29.xml"/><Relationship Id="rId11" Type="http://schemas.openxmlformats.org/officeDocument/2006/relationships/diagramColors" Target="../diagrams/colors30.xml"/><Relationship Id="rId5" Type="http://schemas.openxmlformats.org/officeDocument/2006/relationships/diagramQuickStyle" Target="../diagrams/quickStyle29.xml"/><Relationship Id="rId15" Type="http://schemas.openxmlformats.org/officeDocument/2006/relationships/diagramQuickStyle" Target="../diagrams/quickStyle31.xml"/><Relationship Id="rId10" Type="http://schemas.openxmlformats.org/officeDocument/2006/relationships/diagramQuickStyle" Target="../diagrams/quickStyle30.xml"/><Relationship Id="rId4" Type="http://schemas.openxmlformats.org/officeDocument/2006/relationships/diagramLayout" Target="../diagrams/layout29.xml"/><Relationship Id="rId9" Type="http://schemas.openxmlformats.org/officeDocument/2006/relationships/diagramLayout" Target="../diagrams/layout30.xml"/><Relationship Id="rId14" Type="http://schemas.openxmlformats.org/officeDocument/2006/relationships/diagramLayout" Target="../diagrams/layout31.xml"/></Relationships>
</file>

<file path=ppt/slides/_rels/slide16.xml.rels><?xml version="1.0" encoding="UTF-8" standalone="yes"?>
<Relationships xmlns="http://schemas.openxmlformats.org/package/2006/relationships"><Relationship Id="rId8" Type="http://schemas.openxmlformats.org/officeDocument/2006/relationships/diagramData" Target="../diagrams/data33.xml"/><Relationship Id="rId13" Type="http://schemas.openxmlformats.org/officeDocument/2006/relationships/image" Target="../media/image14.png"/><Relationship Id="rId3" Type="http://schemas.openxmlformats.org/officeDocument/2006/relationships/diagramLayout" Target="../diagrams/layout32.xml"/><Relationship Id="rId7" Type="http://schemas.openxmlformats.org/officeDocument/2006/relationships/image" Target="../media/image13.png"/><Relationship Id="rId12" Type="http://schemas.microsoft.com/office/2007/relationships/diagramDrawing" Target="../diagrams/drawing33.xml"/><Relationship Id="rId2" Type="http://schemas.openxmlformats.org/officeDocument/2006/relationships/diagramData" Target="../diagrams/data32.xml"/><Relationship Id="rId1" Type="http://schemas.openxmlformats.org/officeDocument/2006/relationships/slideLayout" Target="../slideLayouts/slideLayout7.xml"/><Relationship Id="rId6" Type="http://schemas.microsoft.com/office/2007/relationships/diagramDrawing" Target="../diagrams/drawing32.xml"/><Relationship Id="rId11" Type="http://schemas.openxmlformats.org/officeDocument/2006/relationships/diagramColors" Target="../diagrams/colors33.xml"/><Relationship Id="rId5" Type="http://schemas.openxmlformats.org/officeDocument/2006/relationships/diagramColors" Target="../diagrams/colors32.xml"/><Relationship Id="rId10" Type="http://schemas.openxmlformats.org/officeDocument/2006/relationships/diagramQuickStyle" Target="../diagrams/quickStyle33.xml"/><Relationship Id="rId4" Type="http://schemas.openxmlformats.org/officeDocument/2006/relationships/diagramQuickStyle" Target="../diagrams/quickStyle32.xml"/><Relationship Id="rId9" Type="http://schemas.openxmlformats.org/officeDocument/2006/relationships/diagramLayout" Target="../diagrams/layout33.xml"/></Relationships>
</file>

<file path=ppt/slides/_rels/slide17.xml.rels><?xml version="1.0" encoding="UTF-8" standalone="yes"?>
<Relationships xmlns="http://schemas.openxmlformats.org/package/2006/relationships"><Relationship Id="rId8" Type="http://schemas.openxmlformats.org/officeDocument/2006/relationships/diagramData" Target="../diagrams/data35.xml"/><Relationship Id="rId3" Type="http://schemas.openxmlformats.org/officeDocument/2006/relationships/diagramData" Target="../diagrams/data34.xml"/><Relationship Id="rId7" Type="http://schemas.microsoft.com/office/2007/relationships/diagramDrawing" Target="../diagrams/drawing34.xml"/><Relationship Id="rId12" Type="http://schemas.microsoft.com/office/2007/relationships/diagramDrawing" Target="../diagrams/drawing35.xml"/><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diagramColors" Target="../diagrams/colors34.xml"/><Relationship Id="rId11" Type="http://schemas.openxmlformats.org/officeDocument/2006/relationships/diagramColors" Target="../diagrams/colors35.xml"/><Relationship Id="rId5" Type="http://schemas.openxmlformats.org/officeDocument/2006/relationships/diagramQuickStyle" Target="../diagrams/quickStyle34.xml"/><Relationship Id="rId10" Type="http://schemas.openxmlformats.org/officeDocument/2006/relationships/diagramQuickStyle" Target="../diagrams/quickStyle35.xml"/><Relationship Id="rId4" Type="http://schemas.openxmlformats.org/officeDocument/2006/relationships/diagramLayout" Target="../diagrams/layout34.xml"/><Relationship Id="rId9" Type="http://schemas.openxmlformats.org/officeDocument/2006/relationships/diagramLayout" Target="../diagrams/layout35.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36.xml"/><Relationship Id="rId7" Type="http://schemas.microsoft.com/office/2007/relationships/diagramDrawing" Target="../diagrams/drawing36.xml"/><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diagramColors" Target="../diagrams/colors36.xml"/><Relationship Id="rId5" Type="http://schemas.openxmlformats.org/officeDocument/2006/relationships/diagramQuickStyle" Target="../diagrams/quickStyle36.xml"/><Relationship Id="rId4" Type="http://schemas.openxmlformats.org/officeDocument/2006/relationships/diagramLayout" Target="../diagrams/layout36.xml"/></Relationships>
</file>

<file path=ppt/slides/_rels/slide19.xml.rels><?xml version="1.0" encoding="UTF-8" standalone="yes"?>
<Relationships xmlns="http://schemas.openxmlformats.org/package/2006/relationships"><Relationship Id="rId8" Type="http://schemas.openxmlformats.org/officeDocument/2006/relationships/diagramLayout" Target="../diagrams/layout38.xml"/><Relationship Id="rId3" Type="http://schemas.openxmlformats.org/officeDocument/2006/relationships/diagramLayout" Target="../diagrams/layout37.xml"/><Relationship Id="rId7" Type="http://schemas.openxmlformats.org/officeDocument/2006/relationships/diagramData" Target="../diagrams/data38.xml"/><Relationship Id="rId2" Type="http://schemas.openxmlformats.org/officeDocument/2006/relationships/diagramData" Target="../diagrams/data37.xml"/><Relationship Id="rId1" Type="http://schemas.openxmlformats.org/officeDocument/2006/relationships/slideLayout" Target="../slideLayouts/slideLayout7.xml"/><Relationship Id="rId6" Type="http://schemas.microsoft.com/office/2007/relationships/diagramDrawing" Target="../diagrams/drawing37.xml"/><Relationship Id="rId11" Type="http://schemas.microsoft.com/office/2007/relationships/diagramDrawing" Target="../diagrams/drawing38.xml"/><Relationship Id="rId5" Type="http://schemas.openxmlformats.org/officeDocument/2006/relationships/diagramColors" Target="../diagrams/colors37.xml"/><Relationship Id="rId10" Type="http://schemas.openxmlformats.org/officeDocument/2006/relationships/diagramColors" Target="../diagrams/colors38.xml"/><Relationship Id="rId4" Type="http://schemas.openxmlformats.org/officeDocument/2006/relationships/diagramQuickStyle" Target="../diagrams/quickStyle37.xml"/><Relationship Id="rId9" Type="http://schemas.openxmlformats.org/officeDocument/2006/relationships/diagramQuickStyle" Target="../diagrams/quickStyle38.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20.xml.rels><?xml version="1.0" encoding="UTF-8" standalone="yes"?>
<Relationships xmlns="http://schemas.openxmlformats.org/package/2006/relationships"><Relationship Id="rId8" Type="http://schemas.openxmlformats.org/officeDocument/2006/relationships/diagramLayout" Target="../diagrams/layout40.xml"/><Relationship Id="rId13" Type="http://schemas.openxmlformats.org/officeDocument/2006/relationships/diagramLayout" Target="../diagrams/layout41.xml"/><Relationship Id="rId3" Type="http://schemas.openxmlformats.org/officeDocument/2006/relationships/diagramLayout" Target="../diagrams/layout39.xml"/><Relationship Id="rId7" Type="http://schemas.openxmlformats.org/officeDocument/2006/relationships/diagramData" Target="../diagrams/data40.xml"/><Relationship Id="rId12" Type="http://schemas.openxmlformats.org/officeDocument/2006/relationships/diagramData" Target="../diagrams/data41.xml"/><Relationship Id="rId2" Type="http://schemas.openxmlformats.org/officeDocument/2006/relationships/diagramData" Target="../diagrams/data39.xml"/><Relationship Id="rId16" Type="http://schemas.microsoft.com/office/2007/relationships/diagramDrawing" Target="../diagrams/drawing41.xml"/><Relationship Id="rId1" Type="http://schemas.openxmlformats.org/officeDocument/2006/relationships/slideLayout" Target="../slideLayouts/slideLayout7.xml"/><Relationship Id="rId6" Type="http://schemas.microsoft.com/office/2007/relationships/diagramDrawing" Target="../diagrams/drawing39.xml"/><Relationship Id="rId11" Type="http://schemas.microsoft.com/office/2007/relationships/diagramDrawing" Target="../diagrams/drawing40.xml"/><Relationship Id="rId5" Type="http://schemas.openxmlformats.org/officeDocument/2006/relationships/diagramColors" Target="../diagrams/colors39.xml"/><Relationship Id="rId15" Type="http://schemas.openxmlformats.org/officeDocument/2006/relationships/diagramColors" Target="../diagrams/colors41.xml"/><Relationship Id="rId10" Type="http://schemas.openxmlformats.org/officeDocument/2006/relationships/diagramColors" Target="../diagrams/colors40.xml"/><Relationship Id="rId4" Type="http://schemas.openxmlformats.org/officeDocument/2006/relationships/diagramQuickStyle" Target="../diagrams/quickStyle39.xml"/><Relationship Id="rId9" Type="http://schemas.openxmlformats.org/officeDocument/2006/relationships/diagramQuickStyle" Target="../diagrams/quickStyle40.xml"/><Relationship Id="rId14" Type="http://schemas.openxmlformats.org/officeDocument/2006/relationships/diagramQuickStyle" Target="../diagrams/quickStyle41.xml"/></Relationships>
</file>

<file path=ppt/slides/_rels/slide21.xml.rels><?xml version="1.0" encoding="UTF-8" standalone="yes"?>
<Relationships xmlns="http://schemas.openxmlformats.org/package/2006/relationships"><Relationship Id="rId8" Type="http://schemas.openxmlformats.org/officeDocument/2006/relationships/diagramLayout" Target="../diagrams/layout43.xml"/><Relationship Id="rId13" Type="http://schemas.openxmlformats.org/officeDocument/2006/relationships/diagramLayout" Target="../diagrams/layout44.xml"/><Relationship Id="rId3" Type="http://schemas.openxmlformats.org/officeDocument/2006/relationships/diagramLayout" Target="../diagrams/layout42.xml"/><Relationship Id="rId7" Type="http://schemas.openxmlformats.org/officeDocument/2006/relationships/diagramData" Target="../diagrams/data43.xml"/><Relationship Id="rId12" Type="http://schemas.openxmlformats.org/officeDocument/2006/relationships/diagramData" Target="../diagrams/data44.xml"/><Relationship Id="rId17" Type="http://schemas.openxmlformats.org/officeDocument/2006/relationships/image" Target="../media/image17.png"/><Relationship Id="rId2" Type="http://schemas.openxmlformats.org/officeDocument/2006/relationships/diagramData" Target="../diagrams/data42.xml"/><Relationship Id="rId16" Type="http://schemas.microsoft.com/office/2007/relationships/diagramDrawing" Target="../diagrams/drawing44.xml"/><Relationship Id="rId1" Type="http://schemas.openxmlformats.org/officeDocument/2006/relationships/slideLayout" Target="../slideLayouts/slideLayout7.xml"/><Relationship Id="rId6" Type="http://schemas.microsoft.com/office/2007/relationships/diagramDrawing" Target="../diagrams/drawing42.xml"/><Relationship Id="rId11" Type="http://schemas.microsoft.com/office/2007/relationships/diagramDrawing" Target="../diagrams/drawing43.xml"/><Relationship Id="rId5" Type="http://schemas.openxmlformats.org/officeDocument/2006/relationships/diagramColors" Target="../diagrams/colors42.xml"/><Relationship Id="rId15" Type="http://schemas.openxmlformats.org/officeDocument/2006/relationships/diagramColors" Target="../diagrams/colors44.xml"/><Relationship Id="rId10" Type="http://schemas.openxmlformats.org/officeDocument/2006/relationships/diagramColors" Target="../diagrams/colors43.xml"/><Relationship Id="rId4" Type="http://schemas.openxmlformats.org/officeDocument/2006/relationships/diagramQuickStyle" Target="../diagrams/quickStyle42.xml"/><Relationship Id="rId9" Type="http://schemas.openxmlformats.org/officeDocument/2006/relationships/diagramQuickStyle" Target="../diagrams/quickStyle43.xml"/><Relationship Id="rId14" Type="http://schemas.openxmlformats.org/officeDocument/2006/relationships/diagramQuickStyle" Target="../diagrams/quickStyle44.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45.xml"/><Relationship Id="rId2" Type="http://schemas.openxmlformats.org/officeDocument/2006/relationships/diagramData" Target="../diagrams/data45.xml"/><Relationship Id="rId1" Type="http://schemas.openxmlformats.org/officeDocument/2006/relationships/slideLayout" Target="../slideLayouts/slideLayout7.xml"/><Relationship Id="rId6" Type="http://schemas.microsoft.com/office/2007/relationships/diagramDrawing" Target="../diagrams/drawing45.xml"/><Relationship Id="rId5" Type="http://schemas.openxmlformats.org/officeDocument/2006/relationships/diagramColors" Target="../diagrams/colors45.xml"/><Relationship Id="rId4" Type="http://schemas.openxmlformats.org/officeDocument/2006/relationships/diagramQuickStyle" Target="../diagrams/quickStyle45.xml"/></Relationships>
</file>

<file path=ppt/slides/_rels/slide23.xml.rels><?xml version="1.0" encoding="UTF-8" standalone="yes"?>
<Relationships xmlns="http://schemas.openxmlformats.org/package/2006/relationships"><Relationship Id="rId8" Type="http://schemas.openxmlformats.org/officeDocument/2006/relationships/diagramLayout" Target="../diagrams/layout47.xml"/><Relationship Id="rId3" Type="http://schemas.openxmlformats.org/officeDocument/2006/relationships/diagramLayout" Target="../diagrams/layout46.xml"/><Relationship Id="rId7" Type="http://schemas.openxmlformats.org/officeDocument/2006/relationships/diagramData" Target="../diagrams/data47.xml"/><Relationship Id="rId2" Type="http://schemas.openxmlformats.org/officeDocument/2006/relationships/diagramData" Target="../diagrams/data46.xml"/><Relationship Id="rId1" Type="http://schemas.openxmlformats.org/officeDocument/2006/relationships/slideLayout" Target="../slideLayouts/slideLayout7.xml"/><Relationship Id="rId6" Type="http://schemas.microsoft.com/office/2007/relationships/diagramDrawing" Target="../diagrams/drawing46.xml"/><Relationship Id="rId11" Type="http://schemas.microsoft.com/office/2007/relationships/diagramDrawing" Target="../diagrams/drawing47.xml"/><Relationship Id="rId5" Type="http://schemas.openxmlformats.org/officeDocument/2006/relationships/diagramColors" Target="../diagrams/colors46.xml"/><Relationship Id="rId10" Type="http://schemas.openxmlformats.org/officeDocument/2006/relationships/diagramColors" Target="../diagrams/colors47.xml"/><Relationship Id="rId4" Type="http://schemas.openxmlformats.org/officeDocument/2006/relationships/diagramQuickStyle" Target="../diagrams/quickStyle46.xml"/><Relationship Id="rId9" Type="http://schemas.openxmlformats.org/officeDocument/2006/relationships/diagramQuickStyle" Target="../diagrams/quickStyle47.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48.xml"/><Relationship Id="rId7" Type="http://schemas.microsoft.com/office/2007/relationships/diagramDrawing" Target="../diagrams/drawing48.xml"/><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diagramColors" Target="../diagrams/colors48.xml"/><Relationship Id="rId5" Type="http://schemas.openxmlformats.org/officeDocument/2006/relationships/diagramQuickStyle" Target="../diagrams/quickStyle48.xml"/><Relationship Id="rId4" Type="http://schemas.openxmlformats.org/officeDocument/2006/relationships/diagramLayout" Target="../diagrams/layout48.xml"/></Relationships>
</file>

<file path=ppt/slides/_rels/slide25.xml.rels><?xml version="1.0" encoding="UTF-8" standalone="yes"?>
<Relationships xmlns="http://schemas.openxmlformats.org/package/2006/relationships"><Relationship Id="rId8" Type="http://schemas.openxmlformats.org/officeDocument/2006/relationships/diagramQuickStyle" Target="../diagrams/quickStyle49.xml"/><Relationship Id="rId3" Type="http://schemas.openxmlformats.org/officeDocument/2006/relationships/slideLayout" Target="../slideLayouts/slideLayout7.xml"/><Relationship Id="rId7" Type="http://schemas.openxmlformats.org/officeDocument/2006/relationships/diagramLayout" Target="../diagrams/layout49.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diagramData" Target="../diagrams/data49.xml"/><Relationship Id="rId5" Type="http://schemas.openxmlformats.org/officeDocument/2006/relationships/image" Target="../media/image19.png"/><Relationship Id="rId10" Type="http://schemas.microsoft.com/office/2007/relationships/diagramDrawing" Target="../diagrams/drawing49.xml"/><Relationship Id="rId4" Type="http://schemas.openxmlformats.org/officeDocument/2006/relationships/notesSlide" Target="../notesSlides/notesSlide1.xml"/><Relationship Id="rId9" Type="http://schemas.openxmlformats.org/officeDocument/2006/relationships/diagramColors" Target="../diagrams/colors49.xml"/></Relationships>
</file>

<file path=ppt/slides/_rels/slide26.xml.rels><?xml version="1.0" encoding="UTF-8" standalone="yes"?>
<Relationships xmlns="http://schemas.openxmlformats.org/package/2006/relationships"><Relationship Id="rId8" Type="http://schemas.openxmlformats.org/officeDocument/2006/relationships/diagramData" Target="../diagrams/data51.xml"/><Relationship Id="rId3" Type="http://schemas.openxmlformats.org/officeDocument/2006/relationships/diagramLayout" Target="../diagrams/layout50.xml"/><Relationship Id="rId7" Type="http://schemas.openxmlformats.org/officeDocument/2006/relationships/image" Target="../media/image20.png"/><Relationship Id="rId12" Type="http://schemas.microsoft.com/office/2007/relationships/diagramDrawing" Target="../diagrams/drawing51.xml"/><Relationship Id="rId2" Type="http://schemas.openxmlformats.org/officeDocument/2006/relationships/diagramData" Target="../diagrams/data50.xml"/><Relationship Id="rId1" Type="http://schemas.openxmlformats.org/officeDocument/2006/relationships/slideLayout" Target="../slideLayouts/slideLayout2.xml"/><Relationship Id="rId6" Type="http://schemas.microsoft.com/office/2007/relationships/diagramDrawing" Target="../diagrams/drawing50.xml"/><Relationship Id="rId11" Type="http://schemas.openxmlformats.org/officeDocument/2006/relationships/diagramColors" Target="../diagrams/colors51.xml"/><Relationship Id="rId5" Type="http://schemas.openxmlformats.org/officeDocument/2006/relationships/diagramColors" Target="../diagrams/colors50.xml"/><Relationship Id="rId10" Type="http://schemas.openxmlformats.org/officeDocument/2006/relationships/diagramQuickStyle" Target="../diagrams/quickStyle51.xml"/><Relationship Id="rId4" Type="http://schemas.openxmlformats.org/officeDocument/2006/relationships/diagramQuickStyle" Target="../diagrams/quickStyle50.xml"/><Relationship Id="rId9" Type="http://schemas.openxmlformats.org/officeDocument/2006/relationships/diagramLayout" Target="../diagrams/layout51.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52.xml"/><Relationship Id="rId7" Type="http://schemas.openxmlformats.org/officeDocument/2006/relationships/image" Target="../media/image21.png"/><Relationship Id="rId2" Type="http://schemas.openxmlformats.org/officeDocument/2006/relationships/diagramData" Target="../diagrams/data52.xml"/><Relationship Id="rId1" Type="http://schemas.openxmlformats.org/officeDocument/2006/relationships/slideLayout" Target="../slideLayouts/slideLayout7.xml"/><Relationship Id="rId6" Type="http://schemas.microsoft.com/office/2007/relationships/diagramDrawing" Target="../diagrams/drawing52.xml"/><Relationship Id="rId5" Type="http://schemas.openxmlformats.org/officeDocument/2006/relationships/diagramColors" Target="../diagrams/colors52.xml"/><Relationship Id="rId4" Type="http://schemas.openxmlformats.org/officeDocument/2006/relationships/diagramQuickStyle" Target="../diagrams/quickStyle52.xml"/></Relationships>
</file>

<file path=ppt/slides/_rels/slide28.xml.rels><?xml version="1.0" encoding="UTF-8" standalone="yes"?>
<Relationships xmlns="http://schemas.openxmlformats.org/package/2006/relationships"><Relationship Id="rId8" Type="http://schemas.openxmlformats.org/officeDocument/2006/relationships/diagramData" Target="../diagrams/data54.xml"/><Relationship Id="rId3" Type="http://schemas.openxmlformats.org/officeDocument/2006/relationships/diagramLayout" Target="../diagrams/layout53.xml"/><Relationship Id="rId7" Type="http://schemas.openxmlformats.org/officeDocument/2006/relationships/image" Target="../media/image22.png"/><Relationship Id="rId12" Type="http://schemas.microsoft.com/office/2007/relationships/diagramDrawing" Target="../diagrams/drawing54.xml"/><Relationship Id="rId2" Type="http://schemas.openxmlformats.org/officeDocument/2006/relationships/diagramData" Target="../diagrams/data53.xml"/><Relationship Id="rId1" Type="http://schemas.openxmlformats.org/officeDocument/2006/relationships/slideLayout" Target="../slideLayouts/slideLayout7.xml"/><Relationship Id="rId6" Type="http://schemas.microsoft.com/office/2007/relationships/diagramDrawing" Target="../diagrams/drawing53.xml"/><Relationship Id="rId11" Type="http://schemas.openxmlformats.org/officeDocument/2006/relationships/diagramColors" Target="../diagrams/colors54.xml"/><Relationship Id="rId5" Type="http://schemas.openxmlformats.org/officeDocument/2006/relationships/diagramColors" Target="../diagrams/colors53.xml"/><Relationship Id="rId10" Type="http://schemas.openxmlformats.org/officeDocument/2006/relationships/diagramQuickStyle" Target="../diagrams/quickStyle54.xml"/><Relationship Id="rId4" Type="http://schemas.openxmlformats.org/officeDocument/2006/relationships/diagramQuickStyle" Target="../diagrams/quickStyle53.xml"/><Relationship Id="rId9" Type="http://schemas.openxmlformats.org/officeDocument/2006/relationships/diagramLayout" Target="../diagrams/layout54.xml"/></Relationships>
</file>

<file path=ppt/slides/_rels/slide29.xml.rels><?xml version="1.0" encoding="UTF-8" standalone="yes"?>
<Relationships xmlns="http://schemas.openxmlformats.org/package/2006/relationships"><Relationship Id="rId8" Type="http://schemas.openxmlformats.org/officeDocument/2006/relationships/diagramLayout" Target="../diagrams/layout56.xml"/><Relationship Id="rId3" Type="http://schemas.openxmlformats.org/officeDocument/2006/relationships/diagramLayout" Target="../diagrams/layout55.xml"/><Relationship Id="rId7" Type="http://schemas.openxmlformats.org/officeDocument/2006/relationships/diagramData" Target="../diagrams/data56.xml"/><Relationship Id="rId12" Type="http://schemas.openxmlformats.org/officeDocument/2006/relationships/image" Target="../media/image23.jpg"/><Relationship Id="rId2" Type="http://schemas.openxmlformats.org/officeDocument/2006/relationships/diagramData" Target="../diagrams/data55.xml"/><Relationship Id="rId1" Type="http://schemas.openxmlformats.org/officeDocument/2006/relationships/slideLayout" Target="../slideLayouts/slideLayout7.xml"/><Relationship Id="rId6" Type="http://schemas.microsoft.com/office/2007/relationships/diagramDrawing" Target="../diagrams/drawing55.xml"/><Relationship Id="rId11" Type="http://schemas.microsoft.com/office/2007/relationships/diagramDrawing" Target="../diagrams/drawing56.xml"/><Relationship Id="rId5" Type="http://schemas.openxmlformats.org/officeDocument/2006/relationships/diagramColors" Target="../diagrams/colors55.xml"/><Relationship Id="rId10" Type="http://schemas.openxmlformats.org/officeDocument/2006/relationships/diagramColors" Target="../diagrams/colors56.xml"/><Relationship Id="rId4" Type="http://schemas.openxmlformats.org/officeDocument/2006/relationships/diagramQuickStyle" Target="../diagrams/quickStyle55.xml"/><Relationship Id="rId9" Type="http://schemas.openxmlformats.org/officeDocument/2006/relationships/diagramQuickStyle" Target="../diagrams/quickStyle56.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diagramColors" Target="../diagrams/colors57.xml"/><Relationship Id="rId3" Type="http://schemas.openxmlformats.org/officeDocument/2006/relationships/slideLayout" Target="../slideLayouts/slideLayout7.xml"/><Relationship Id="rId7" Type="http://schemas.openxmlformats.org/officeDocument/2006/relationships/diagramQuickStyle" Target="../diagrams/quickStyle57.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diagramLayout" Target="../diagrams/layout57.xml"/><Relationship Id="rId5" Type="http://schemas.openxmlformats.org/officeDocument/2006/relationships/diagramData" Target="../diagrams/data57.xml"/><Relationship Id="rId4" Type="http://schemas.openxmlformats.org/officeDocument/2006/relationships/image" Target="../media/image24.png"/><Relationship Id="rId9" Type="http://schemas.microsoft.com/office/2007/relationships/diagramDrawing" Target="../diagrams/drawing57.xml"/></Relationships>
</file>

<file path=ppt/slides/_rels/slide31.xml.rels><?xml version="1.0" encoding="UTF-8" standalone="yes"?>
<Relationships xmlns="http://schemas.openxmlformats.org/package/2006/relationships"><Relationship Id="rId8" Type="http://schemas.openxmlformats.org/officeDocument/2006/relationships/diagramLayout" Target="../diagrams/layout59.xml"/><Relationship Id="rId13" Type="http://schemas.openxmlformats.org/officeDocument/2006/relationships/diagramLayout" Target="../diagrams/layout60.xml"/><Relationship Id="rId3" Type="http://schemas.openxmlformats.org/officeDocument/2006/relationships/diagramLayout" Target="../diagrams/layout58.xml"/><Relationship Id="rId7" Type="http://schemas.openxmlformats.org/officeDocument/2006/relationships/diagramData" Target="../diagrams/data59.xml"/><Relationship Id="rId12" Type="http://schemas.openxmlformats.org/officeDocument/2006/relationships/diagramData" Target="../diagrams/data60.xml"/><Relationship Id="rId17" Type="http://schemas.openxmlformats.org/officeDocument/2006/relationships/image" Target="../media/image25.png"/><Relationship Id="rId2" Type="http://schemas.openxmlformats.org/officeDocument/2006/relationships/diagramData" Target="../diagrams/data58.xml"/><Relationship Id="rId16" Type="http://schemas.microsoft.com/office/2007/relationships/diagramDrawing" Target="../diagrams/drawing60.xml"/><Relationship Id="rId1" Type="http://schemas.openxmlformats.org/officeDocument/2006/relationships/slideLayout" Target="../slideLayouts/slideLayout7.xml"/><Relationship Id="rId6" Type="http://schemas.microsoft.com/office/2007/relationships/diagramDrawing" Target="../diagrams/drawing58.xml"/><Relationship Id="rId11" Type="http://schemas.microsoft.com/office/2007/relationships/diagramDrawing" Target="../diagrams/drawing59.xml"/><Relationship Id="rId5" Type="http://schemas.openxmlformats.org/officeDocument/2006/relationships/diagramColors" Target="../diagrams/colors58.xml"/><Relationship Id="rId15" Type="http://schemas.openxmlformats.org/officeDocument/2006/relationships/diagramColors" Target="../diagrams/colors60.xml"/><Relationship Id="rId10" Type="http://schemas.openxmlformats.org/officeDocument/2006/relationships/diagramColors" Target="../diagrams/colors59.xml"/><Relationship Id="rId4" Type="http://schemas.openxmlformats.org/officeDocument/2006/relationships/diagramQuickStyle" Target="../diagrams/quickStyle58.xml"/><Relationship Id="rId9" Type="http://schemas.openxmlformats.org/officeDocument/2006/relationships/diagramQuickStyle" Target="../diagrams/quickStyle59.xml"/><Relationship Id="rId14" Type="http://schemas.openxmlformats.org/officeDocument/2006/relationships/diagramQuickStyle" Target="../diagrams/quickStyle60.xml"/></Relationships>
</file>

<file path=ppt/slides/_rels/slide32.xml.rels><?xml version="1.0" encoding="UTF-8" standalone="yes"?>
<Relationships xmlns="http://schemas.openxmlformats.org/package/2006/relationships"><Relationship Id="rId8" Type="http://schemas.openxmlformats.org/officeDocument/2006/relationships/diagramLayout" Target="../diagrams/layout62.xml"/><Relationship Id="rId3" Type="http://schemas.openxmlformats.org/officeDocument/2006/relationships/diagramLayout" Target="../diagrams/layout61.xml"/><Relationship Id="rId7" Type="http://schemas.openxmlformats.org/officeDocument/2006/relationships/diagramData" Target="../diagrams/data62.xml"/><Relationship Id="rId12" Type="http://schemas.openxmlformats.org/officeDocument/2006/relationships/image" Target="../media/image26.png"/><Relationship Id="rId2" Type="http://schemas.openxmlformats.org/officeDocument/2006/relationships/diagramData" Target="../diagrams/data61.xml"/><Relationship Id="rId1" Type="http://schemas.openxmlformats.org/officeDocument/2006/relationships/slideLayout" Target="../slideLayouts/slideLayout7.xml"/><Relationship Id="rId6" Type="http://schemas.microsoft.com/office/2007/relationships/diagramDrawing" Target="../diagrams/drawing61.xml"/><Relationship Id="rId11" Type="http://schemas.microsoft.com/office/2007/relationships/diagramDrawing" Target="../diagrams/drawing62.xml"/><Relationship Id="rId5" Type="http://schemas.openxmlformats.org/officeDocument/2006/relationships/diagramColors" Target="../diagrams/colors61.xml"/><Relationship Id="rId10" Type="http://schemas.openxmlformats.org/officeDocument/2006/relationships/diagramColors" Target="../diagrams/colors62.xml"/><Relationship Id="rId4" Type="http://schemas.openxmlformats.org/officeDocument/2006/relationships/diagramQuickStyle" Target="../diagrams/quickStyle61.xml"/><Relationship Id="rId9" Type="http://schemas.openxmlformats.org/officeDocument/2006/relationships/diagramQuickStyle" Target="../diagrams/quickStyle6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6.xml"/><Relationship Id="rId3" Type="http://schemas.openxmlformats.org/officeDocument/2006/relationships/diagramData" Target="../diagrams/data5.xml"/><Relationship Id="rId7" Type="http://schemas.microsoft.com/office/2007/relationships/diagramDrawing" Target="../diagrams/drawing5.xml"/><Relationship Id="rId12" Type="http://schemas.microsoft.com/office/2007/relationships/diagramDrawing" Target="../diagrams/drawing6.xml"/><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diagramColors" Target="../diagrams/colors5.xml"/><Relationship Id="rId11" Type="http://schemas.openxmlformats.org/officeDocument/2006/relationships/diagramColors" Target="../diagrams/colors6.xml"/><Relationship Id="rId5" Type="http://schemas.openxmlformats.org/officeDocument/2006/relationships/diagramQuickStyle" Target="../diagrams/quickStyle5.xml"/><Relationship Id="rId10" Type="http://schemas.openxmlformats.org/officeDocument/2006/relationships/diagramQuickStyle" Target="../diagrams/quickStyle6.xml"/><Relationship Id="rId4" Type="http://schemas.openxmlformats.org/officeDocument/2006/relationships/diagramLayout" Target="../diagrams/layout5.xml"/><Relationship Id="rId9" Type="http://schemas.openxmlformats.org/officeDocument/2006/relationships/diagramLayout" Target="../diagrams/layout6.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8.xml"/><Relationship Id="rId3" Type="http://schemas.openxmlformats.org/officeDocument/2006/relationships/diagramLayout" Target="../diagrams/layout7.xml"/><Relationship Id="rId7" Type="http://schemas.openxmlformats.org/officeDocument/2006/relationships/diagramData" Target="../diagrams/data8.xml"/><Relationship Id="rId2" Type="http://schemas.openxmlformats.org/officeDocument/2006/relationships/diagramData" Target="../diagrams/data7.xml"/><Relationship Id="rId1" Type="http://schemas.openxmlformats.org/officeDocument/2006/relationships/slideLayout" Target="../slideLayouts/slideLayout7.xml"/><Relationship Id="rId6" Type="http://schemas.microsoft.com/office/2007/relationships/diagramDrawing" Target="../diagrams/drawing7.xml"/><Relationship Id="rId11" Type="http://schemas.microsoft.com/office/2007/relationships/diagramDrawing" Target="../diagrams/drawing8.xml"/><Relationship Id="rId5" Type="http://schemas.openxmlformats.org/officeDocument/2006/relationships/diagramColors" Target="../diagrams/colors7.xml"/><Relationship Id="rId10" Type="http://schemas.openxmlformats.org/officeDocument/2006/relationships/diagramColors" Target="../diagrams/colors8.xml"/><Relationship Id="rId4" Type="http://schemas.openxmlformats.org/officeDocument/2006/relationships/diagramQuickStyle" Target="../diagrams/quickStyle7.xml"/><Relationship Id="rId9" Type="http://schemas.openxmlformats.org/officeDocument/2006/relationships/diagramQuickStyle" Target="../diagrams/quickStyle8.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10.xml"/><Relationship Id="rId13" Type="http://schemas.openxmlformats.org/officeDocument/2006/relationships/diagramLayout" Target="../diagrams/layout11.xml"/><Relationship Id="rId3" Type="http://schemas.openxmlformats.org/officeDocument/2006/relationships/diagramLayout" Target="../diagrams/layout9.xml"/><Relationship Id="rId7" Type="http://schemas.openxmlformats.org/officeDocument/2006/relationships/diagramData" Target="../diagrams/data10.xml"/><Relationship Id="rId12" Type="http://schemas.openxmlformats.org/officeDocument/2006/relationships/diagramData" Target="../diagrams/data11.xml"/><Relationship Id="rId17" Type="http://schemas.openxmlformats.org/officeDocument/2006/relationships/image" Target="../media/image5.png"/><Relationship Id="rId2" Type="http://schemas.openxmlformats.org/officeDocument/2006/relationships/diagramData" Target="../diagrams/data9.xml"/><Relationship Id="rId16" Type="http://schemas.microsoft.com/office/2007/relationships/diagramDrawing" Target="../diagrams/drawing11.xml"/><Relationship Id="rId1" Type="http://schemas.openxmlformats.org/officeDocument/2006/relationships/slideLayout" Target="../slideLayouts/slideLayout7.xml"/><Relationship Id="rId6" Type="http://schemas.microsoft.com/office/2007/relationships/diagramDrawing" Target="../diagrams/drawing9.xml"/><Relationship Id="rId11" Type="http://schemas.microsoft.com/office/2007/relationships/diagramDrawing" Target="../diagrams/drawing10.xml"/><Relationship Id="rId5" Type="http://schemas.openxmlformats.org/officeDocument/2006/relationships/diagramColors" Target="../diagrams/colors9.xml"/><Relationship Id="rId15" Type="http://schemas.openxmlformats.org/officeDocument/2006/relationships/diagramColors" Target="../diagrams/colors11.xml"/><Relationship Id="rId10" Type="http://schemas.openxmlformats.org/officeDocument/2006/relationships/diagramColors" Target="../diagrams/colors10.xml"/><Relationship Id="rId4" Type="http://schemas.openxmlformats.org/officeDocument/2006/relationships/diagramQuickStyle" Target="../diagrams/quickStyle9.xml"/><Relationship Id="rId9" Type="http://schemas.openxmlformats.org/officeDocument/2006/relationships/diagramQuickStyle" Target="../diagrams/quickStyle10.xml"/><Relationship Id="rId14" Type="http://schemas.openxmlformats.org/officeDocument/2006/relationships/diagramQuickStyle" Target="../diagrams/quickStyle11.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13.xml"/><Relationship Id="rId3" Type="http://schemas.openxmlformats.org/officeDocument/2006/relationships/diagramLayout" Target="../diagrams/layout12.xml"/><Relationship Id="rId7" Type="http://schemas.openxmlformats.org/officeDocument/2006/relationships/diagramData" Target="../diagrams/data13.xml"/><Relationship Id="rId12" Type="http://schemas.openxmlformats.org/officeDocument/2006/relationships/image" Target="../media/image6.png"/><Relationship Id="rId2" Type="http://schemas.openxmlformats.org/officeDocument/2006/relationships/diagramData" Target="../diagrams/data12.xml"/><Relationship Id="rId1" Type="http://schemas.openxmlformats.org/officeDocument/2006/relationships/slideLayout" Target="../slideLayouts/slideLayout7.xml"/><Relationship Id="rId6" Type="http://schemas.microsoft.com/office/2007/relationships/diagramDrawing" Target="../diagrams/drawing12.xml"/><Relationship Id="rId11" Type="http://schemas.microsoft.com/office/2007/relationships/diagramDrawing" Target="../diagrams/drawing13.xml"/><Relationship Id="rId5" Type="http://schemas.openxmlformats.org/officeDocument/2006/relationships/diagramColors" Target="../diagrams/colors12.xml"/><Relationship Id="rId10" Type="http://schemas.openxmlformats.org/officeDocument/2006/relationships/diagramColors" Target="../diagrams/colors13.xml"/><Relationship Id="rId4" Type="http://schemas.openxmlformats.org/officeDocument/2006/relationships/diagramQuickStyle" Target="../diagrams/quickStyle12.xml"/><Relationship Id="rId9" Type="http://schemas.openxmlformats.org/officeDocument/2006/relationships/diagramQuickStyle" Target="../diagrams/quickStyle1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4.xml"/><Relationship Id="rId7" Type="http://schemas.openxmlformats.org/officeDocument/2006/relationships/image" Target="../media/image6.png"/><Relationship Id="rId2" Type="http://schemas.openxmlformats.org/officeDocument/2006/relationships/diagramData" Target="../diagrams/data14.xml"/><Relationship Id="rId1" Type="http://schemas.openxmlformats.org/officeDocument/2006/relationships/slideLayout" Target="../slideLayouts/slideLayout7.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Picture 152"/>
          <p:cNvPicPr>
            <a:picLocks noChangeAspect="1"/>
          </p:cNvPicPr>
          <p:nvPr/>
        </p:nvPicPr>
        <p:blipFill>
          <a:blip r:embed="rId2"/>
          <a:stretch>
            <a:fillRect/>
          </a:stretch>
        </p:blipFill>
        <p:spPr>
          <a:xfrm>
            <a:off x="5222093" y="0"/>
            <a:ext cx="6969907" cy="6192982"/>
          </a:xfrm>
          <a:prstGeom prst="rect">
            <a:avLst/>
          </a:prstGeom>
        </p:spPr>
      </p:pic>
      <p:graphicFrame>
        <p:nvGraphicFramePr>
          <p:cNvPr id="154" name="Diagram 153"/>
          <p:cNvGraphicFramePr/>
          <p:nvPr>
            <p:extLst>
              <p:ext uri="{D42A27DB-BD31-4B8C-83A1-F6EECF244321}">
                <p14:modId xmlns:p14="http://schemas.microsoft.com/office/powerpoint/2010/main" val="1038558598"/>
              </p:ext>
            </p:extLst>
          </p:nvPr>
        </p:nvGraphicFramePr>
        <p:xfrm>
          <a:off x="921190" y="2232212"/>
          <a:ext cx="5855311" cy="10040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 1"/>
          <p:cNvGraphicFramePr/>
          <p:nvPr>
            <p:extLst>
              <p:ext uri="{D42A27DB-BD31-4B8C-83A1-F6EECF244321}">
                <p14:modId xmlns:p14="http://schemas.microsoft.com/office/powerpoint/2010/main" val="2454042856"/>
              </p:ext>
            </p:extLst>
          </p:nvPr>
        </p:nvGraphicFramePr>
        <p:xfrm>
          <a:off x="1709270" y="4016188"/>
          <a:ext cx="4279153" cy="124576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5705264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1487730116"/>
              </p:ext>
            </p:extLst>
          </p:nvPr>
        </p:nvGraphicFramePr>
        <p:xfrm>
          <a:off x="1374226" y="3581632"/>
          <a:ext cx="9532072" cy="27584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Diagram 3"/>
          <p:cNvGraphicFramePr/>
          <p:nvPr>
            <p:extLst>
              <p:ext uri="{D42A27DB-BD31-4B8C-83A1-F6EECF244321}">
                <p14:modId xmlns:p14="http://schemas.microsoft.com/office/powerpoint/2010/main" val="3257686602"/>
              </p:ext>
            </p:extLst>
          </p:nvPr>
        </p:nvGraphicFramePr>
        <p:xfrm>
          <a:off x="1374226" y="525132"/>
          <a:ext cx="9598573" cy="290945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6" name="Picture 5"/>
          <p:cNvPicPr>
            <a:picLocks noChangeAspect="1"/>
          </p:cNvPicPr>
          <p:nvPr/>
        </p:nvPicPr>
        <p:blipFill rotWithShape="1">
          <a:blip r:embed="rId12">
            <a:clrChange>
              <a:clrFrom>
                <a:srgbClr val="FFFFFF"/>
              </a:clrFrom>
              <a:clrTo>
                <a:srgbClr val="FFFFFF">
                  <a:alpha val="0"/>
                </a:srgbClr>
              </a:clrTo>
            </a:clrChange>
          </a:blip>
          <a:srcRect l="-4" b="7519"/>
          <a:stretch/>
        </p:blipFill>
        <p:spPr>
          <a:xfrm>
            <a:off x="8146473" y="1104717"/>
            <a:ext cx="1914556" cy="1956619"/>
          </a:xfrm>
          <a:prstGeom prst="rect">
            <a:avLst/>
          </a:prstGeom>
        </p:spPr>
      </p:pic>
      <p:pic>
        <p:nvPicPr>
          <p:cNvPr id="7" name="Picture 6"/>
          <p:cNvPicPr>
            <a:picLocks noChangeAspect="1"/>
          </p:cNvPicPr>
          <p:nvPr/>
        </p:nvPicPr>
        <p:blipFill>
          <a:blip r:embed="rId13">
            <a:clrChange>
              <a:clrFrom>
                <a:srgbClr val="3C5EA8"/>
              </a:clrFrom>
              <a:clrTo>
                <a:srgbClr val="3C5EA8">
                  <a:alpha val="0"/>
                </a:srgbClr>
              </a:clrTo>
            </a:clrChange>
            <a:extLst>
              <a:ext uri="{28A0092B-C50C-407E-A947-70E740481C1C}">
                <a14:useLocalDpi xmlns:a14="http://schemas.microsoft.com/office/drawing/2010/main" val="0"/>
              </a:ext>
            </a:extLst>
          </a:blip>
          <a:stretch>
            <a:fillRect/>
          </a:stretch>
        </p:blipFill>
        <p:spPr>
          <a:xfrm>
            <a:off x="7213804" y="4378011"/>
            <a:ext cx="3692494" cy="1615466"/>
          </a:xfrm>
          <a:prstGeom prst="rect">
            <a:avLst/>
          </a:prstGeom>
        </p:spPr>
      </p:pic>
    </p:spTree>
    <p:extLst>
      <p:ext uri="{BB962C8B-B14F-4D97-AF65-F5344CB8AC3E}">
        <p14:creationId xmlns:p14="http://schemas.microsoft.com/office/powerpoint/2010/main" val="13598201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3043" t="7452" r="11008" b="8627"/>
          <a:stretch/>
        </p:blipFill>
        <p:spPr>
          <a:xfrm>
            <a:off x="8362848" y="2493817"/>
            <a:ext cx="3829152" cy="4231179"/>
          </a:xfrm>
          <a:prstGeom prst="rect">
            <a:avLst/>
          </a:prstGeom>
        </p:spPr>
      </p:pic>
      <p:graphicFrame>
        <p:nvGraphicFramePr>
          <p:cNvPr id="4" name="Content Placeholder 3"/>
          <p:cNvGraphicFramePr>
            <a:graphicFrameLocks noGrp="1"/>
          </p:cNvGraphicFramePr>
          <p:nvPr>
            <p:ph idx="4294967295"/>
            <p:extLst>
              <p:ext uri="{D42A27DB-BD31-4B8C-83A1-F6EECF244321}">
                <p14:modId xmlns:p14="http://schemas.microsoft.com/office/powerpoint/2010/main" val="1919544595"/>
              </p:ext>
            </p:extLst>
          </p:nvPr>
        </p:nvGraphicFramePr>
        <p:xfrm>
          <a:off x="1124064" y="789701"/>
          <a:ext cx="10322561" cy="723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 1"/>
          <p:cNvGraphicFramePr/>
          <p:nvPr>
            <p:extLst>
              <p:ext uri="{D42A27DB-BD31-4B8C-83A1-F6EECF244321}">
                <p14:modId xmlns:p14="http://schemas.microsoft.com/office/powerpoint/2010/main" val="1936339481"/>
              </p:ext>
            </p:extLst>
          </p:nvPr>
        </p:nvGraphicFramePr>
        <p:xfrm>
          <a:off x="1590827" y="1382021"/>
          <a:ext cx="5708888" cy="49399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3" name="Diagram 2"/>
          <p:cNvGraphicFramePr/>
          <p:nvPr>
            <p:extLst>
              <p:ext uri="{D42A27DB-BD31-4B8C-83A1-F6EECF244321}">
                <p14:modId xmlns:p14="http://schemas.microsoft.com/office/powerpoint/2010/main" val="4283316820"/>
              </p:ext>
            </p:extLst>
          </p:nvPr>
        </p:nvGraphicFramePr>
        <p:xfrm>
          <a:off x="1909889" y="1876012"/>
          <a:ext cx="5070764" cy="1468968"/>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5" name="Diagram 4"/>
          <p:cNvGraphicFramePr/>
          <p:nvPr>
            <p:extLst>
              <p:ext uri="{D42A27DB-BD31-4B8C-83A1-F6EECF244321}">
                <p14:modId xmlns:p14="http://schemas.microsoft.com/office/powerpoint/2010/main" val="2023201288"/>
              </p:ext>
            </p:extLst>
          </p:nvPr>
        </p:nvGraphicFramePr>
        <p:xfrm>
          <a:off x="1124064" y="3494341"/>
          <a:ext cx="6567653" cy="2610624"/>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spTree>
    <p:extLst>
      <p:ext uri="{BB962C8B-B14F-4D97-AF65-F5344CB8AC3E}">
        <p14:creationId xmlns:p14="http://schemas.microsoft.com/office/powerpoint/2010/main" val="20910475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13815" r="13369"/>
          <a:stretch/>
        </p:blipFill>
        <p:spPr>
          <a:xfrm>
            <a:off x="604765" y="2922492"/>
            <a:ext cx="5118087" cy="3278529"/>
          </a:xfrm>
          <a:prstGeom prst="rect">
            <a:avLst/>
          </a:prstGeom>
        </p:spPr>
      </p:pic>
      <p:graphicFrame>
        <p:nvGraphicFramePr>
          <p:cNvPr id="4" name="Content Placeholder 3"/>
          <p:cNvGraphicFramePr>
            <a:graphicFrameLocks noGrp="1"/>
          </p:cNvGraphicFramePr>
          <p:nvPr>
            <p:ph idx="4294967295"/>
            <p:extLst>
              <p:ext uri="{D42A27DB-BD31-4B8C-83A1-F6EECF244321}">
                <p14:modId xmlns:p14="http://schemas.microsoft.com/office/powerpoint/2010/main" val="1001051266"/>
              </p:ext>
            </p:extLst>
          </p:nvPr>
        </p:nvGraphicFramePr>
        <p:xfrm>
          <a:off x="1182687" y="1771427"/>
          <a:ext cx="9826625" cy="7635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Diagram 4"/>
          <p:cNvGraphicFramePr/>
          <p:nvPr>
            <p:extLst>
              <p:ext uri="{D42A27DB-BD31-4B8C-83A1-F6EECF244321}">
                <p14:modId xmlns:p14="http://schemas.microsoft.com/office/powerpoint/2010/main" val="557903072"/>
              </p:ext>
            </p:extLst>
          </p:nvPr>
        </p:nvGraphicFramePr>
        <p:xfrm>
          <a:off x="2032000" y="673330"/>
          <a:ext cx="8128000" cy="78493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2" name="Diagram 1"/>
          <p:cNvGraphicFramePr/>
          <p:nvPr>
            <p:extLst>
              <p:ext uri="{D42A27DB-BD31-4B8C-83A1-F6EECF244321}">
                <p14:modId xmlns:p14="http://schemas.microsoft.com/office/powerpoint/2010/main" val="2972001317"/>
              </p:ext>
            </p:extLst>
          </p:nvPr>
        </p:nvGraphicFramePr>
        <p:xfrm>
          <a:off x="5722852" y="3200399"/>
          <a:ext cx="5321666" cy="2231351"/>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Tree>
    <p:extLst>
      <p:ext uri="{BB962C8B-B14F-4D97-AF65-F5344CB8AC3E}">
        <p14:creationId xmlns:p14="http://schemas.microsoft.com/office/powerpoint/2010/main" val="17867841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4294967295"/>
            <p:extLst>
              <p:ext uri="{D42A27DB-BD31-4B8C-83A1-F6EECF244321}">
                <p14:modId xmlns:p14="http://schemas.microsoft.com/office/powerpoint/2010/main" val="1609626553"/>
              </p:ext>
            </p:extLst>
          </p:nvPr>
        </p:nvGraphicFramePr>
        <p:xfrm>
          <a:off x="1122218" y="906088"/>
          <a:ext cx="10515600" cy="50375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35271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43592" y="3508674"/>
            <a:ext cx="3442946" cy="2711001"/>
          </a:xfrm>
          <a:prstGeom prst="rect">
            <a:avLst/>
          </a:prstGeom>
        </p:spPr>
      </p:pic>
      <p:graphicFrame>
        <p:nvGraphicFramePr>
          <p:cNvPr id="4" name="Content Placeholder 3"/>
          <p:cNvGraphicFramePr>
            <a:graphicFrameLocks noGrp="1"/>
          </p:cNvGraphicFramePr>
          <p:nvPr>
            <p:ph idx="4294967295"/>
            <p:extLst>
              <p:ext uri="{D42A27DB-BD31-4B8C-83A1-F6EECF244321}">
                <p14:modId xmlns:p14="http://schemas.microsoft.com/office/powerpoint/2010/main" val="1203209699"/>
              </p:ext>
            </p:extLst>
          </p:nvPr>
        </p:nvGraphicFramePr>
        <p:xfrm>
          <a:off x="3196069" y="1707101"/>
          <a:ext cx="5238750" cy="4730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Diagram 4"/>
          <p:cNvGraphicFramePr/>
          <p:nvPr>
            <p:extLst>
              <p:ext uri="{D42A27DB-BD31-4B8C-83A1-F6EECF244321}">
                <p14:modId xmlns:p14="http://schemas.microsoft.com/office/powerpoint/2010/main" val="2189868985"/>
              </p:ext>
            </p:extLst>
          </p:nvPr>
        </p:nvGraphicFramePr>
        <p:xfrm>
          <a:off x="2173316" y="723208"/>
          <a:ext cx="8128000" cy="80156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2" name="Diagram 1"/>
          <p:cNvGraphicFramePr/>
          <p:nvPr>
            <p:extLst>
              <p:ext uri="{D42A27DB-BD31-4B8C-83A1-F6EECF244321}">
                <p14:modId xmlns:p14="http://schemas.microsoft.com/office/powerpoint/2010/main" val="1160158010"/>
              </p:ext>
            </p:extLst>
          </p:nvPr>
        </p:nvGraphicFramePr>
        <p:xfrm>
          <a:off x="2046315" y="2362508"/>
          <a:ext cx="7538259" cy="1067495"/>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3" name="Diagram 2"/>
          <p:cNvGraphicFramePr/>
          <p:nvPr>
            <p:extLst>
              <p:ext uri="{D42A27DB-BD31-4B8C-83A1-F6EECF244321}">
                <p14:modId xmlns:p14="http://schemas.microsoft.com/office/powerpoint/2010/main" val="989027243"/>
              </p:ext>
            </p:extLst>
          </p:nvPr>
        </p:nvGraphicFramePr>
        <p:xfrm>
          <a:off x="1328188" y="3818853"/>
          <a:ext cx="6402648" cy="1799392"/>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spTree>
    <p:extLst>
      <p:ext uri="{BB962C8B-B14F-4D97-AF65-F5344CB8AC3E}">
        <p14:creationId xmlns:p14="http://schemas.microsoft.com/office/powerpoint/2010/main" val="35666783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70707" y="1212982"/>
            <a:ext cx="3539831" cy="2361491"/>
          </a:xfrm>
          <a:prstGeom prst="rect">
            <a:avLst/>
          </a:prstGeom>
        </p:spPr>
      </p:pic>
      <p:graphicFrame>
        <p:nvGraphicFramePr>
          <p:cNvPr id="3" name="Diagram 2"/>
          <p:cNvGraphicFramePr/>
          <p:nvPr>
            <p:extLst>
              <p:ext uri="{D42A27DB-BD31-4B8C-83A1-F6EECF244321}">
                <p14:modId xmlns:p14="http://schemas.microsoft.com/office/powerpoint/2010/main" val="213937364"/>
              </p:ext>
            </p:extLst>
          </p:nvPr>
        </p:nvGraphicFramePr>
        <p:xfrm>
          <a:off x="1223818" y="1438102"/>
          <a:ext cx="6503785" cy="15674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Diagram 4"/>
          <p:cNvGraphicFramePr/>
          <p:nvPr>
            <p:extLst>
              <p:ext uri="{D42A27DB-BD31-4B8C-83A1-F6EECF244321}">
                <p14:modId xmlns:p14="http://schemas.microsoft.com/office/powerpoint/2010/main" val="2053849503"/>
              </p:ext>
            </p:extLst>
          </p:nvPr>
        </p:nvGraphicFramePr>
        <p:xfrm>
          <a:off x="941186" y="830596"/>
          <a:ext cx="10513753" cy="49876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2" name="Diagram 1"/>
          <p:cNvGraphicFramePr/>
          <p:nvPr>
            <p:extLst>
              <p:ext uri="{D42A27DB-BD31-4B8C-83A1-F6EECF244321}">
                <p14:modId xmlns:p14="http://schemas.microsoft.com/office/powerpoint/2010/main" val="1045424942"/>
              </p:ext>
            </p:extLst>
          </p:nvPr>
        </p:nvGraphicFramePr>
        <p:xfrm>
          <a:off x="1142538" y="3441469"/>
          <a:ext cx="7835208" cy="2784764"/>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Tree>
    <p:extLst>
      <p:ext uri="{BB962C8B-B14F-4D97-AF65-F5344CB8AC3E}">
        <p14:creationId xmlns:p14="http://schemas.microsoft.com/office/powerpoint/2010/main" val="28257455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3000902448"/>
              </p:ext>
            </p:extLst>
          </p:nvPr>
        </p:nvGraphicFramePr>
        <p:xfrm>
          <a:off x="1118287" y="407324"/>
          <a:ext cx="5723087" cy="37573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6" name="Picture 2" descr="Sleep Deprivation Stages (and How To Avoid Them) | Casper Blog"/>
          <p:cNvPicPr>
            <a:picLocks noChangeAspect="1" noChangeArrowheads="1"/>
          </p:cNvPicPr>
          <p:nvPr/>
        </p:nvPicPr>
        <p:blipFill>
          <a:blip r:embed="rId7" cstate="print">
            <a:clrChange>
              <a:clrFrom>
                <a:srgbClr val="E6E9EE"/>
              </a:clrFrom>
              <a:clrTo>
                <a:srgbClr val="E6E9EE">
                  <a:alpha val="0"/>
                </a:srgbClr>
              </a:clrTo>
            </a:clrChange>
            <a:extLst>
              <a:ext uri="{28A0092B-C50C-407E-A947-70E740481C1C}">
                <a14:useLocalDpi xmlns:a14="http://schemas.microsoft.com/office/drawing/2010/main" val="0"/>
              </a:ext>
            </a:extLst>
          </a:blip>
          <a:srcRect/>
          <a:stretch>
            <a:fillRect/>
          </a:stretch>
        </p:blipFill>
        <p:spPr bwMode="auto">
          <a:xfrm>
            <a:off x="1843816" y="3679725"/>
            <a:ext cx="3285137" cy="240519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Diagram 2"/>
          <p:cNvGraphicFramePr/>
          <p:nvPr>
            <p:extLst>
              <p:ext uri="{D42A27DB-BD31-4B8C-83A1-F6EECF244321}">
                <p14:modId xmlns:p14="http://schemas.microsoft.com/office/powerpoint/2010/main" val="2907274276"/>
              </p:ext>
            </p:extLst>
          </p:nvPr>
        </p:nvGraphicFramePr>
        <p:xfrm>
          <a:off x="4900580" y="3966214"/>
          <a:ext cx="5897654" cy="183221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5" name="Picture 4"/>
          <p:cNvPicPr>
            <a:picLocks noChangeAspect="1"/>
          </p:cNvPicPr>
          <p:nvPr/>
        </p:nvPicPr>
        <p:blipFill rotWithShape="1">
          <a:blip r:embed="rId13" cstate="print">
            <a:extLst>
              <a:ext uri="{28A0092B-C50C-407E-A947-70E740481C1C}">
                <a14:useLocalDpi xmlns:a14="http://schemas.microsoft.com/office/drawing/2010/main" val="0"/>
              </a:ext>
            </a:extLst>
          </a:blip>
          <a:srcRect l="1393" t="4838" r="2118"/>
          <a:stretch/>
        </p:blipFill>
        <p:spPr>
          <a:xfrm>
            <a:off x="7769392" y="1072340"/>
            <a:ext cx="3028842" cy="2236652"/>
          </a:xfrm>
          <a:prstGeom prst="rect">
            <a:avLst/>
          </a:prstGeom>
        </p:spPr>
      </p:pic>
    </p:spTree>
    <p:extLst>
      <p:ext uri="{BB962C8B-B14F-4D97-AF65-F5344CB8AC3E}">
        <p14:creationId xmlns:p14="http://schemas.microsoft.com/office/powerpoint/2010/main" val="33015018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24324" b="5989"/>
          <a:stretch/>
        </p:blipFill>
        <p:spPr>
          <a:xfrm>
            <a:off x="8179724" y="3366654"/>
            <a:ext cx="3192087" cy="2094808"/>
          </a:xfrm>
          <a:prstGeom prst="rect">
            <a:avLst/>
          </a:prstGeom>
        </p:spPr>
      </p:pic>
      <p:graphicFrame>
        <p:nvGraphicFramePr>
          <p:cNvPr id="2" name="Diagram 1"/>
          <p:cNvGraphicFramePr/>
          <p:nvPr>
            <p:extLst>
              <p:ext uri="{D42A27DB-BD31-4B8C-83A1-F6EECF244321}">
                <p14:modId xmlns:p14="http://schemas.microsoft.com/office/powerpoint/2010/main" val="325261389"/>
              </p:ext>
            </p:extLst>
          </p:nvPr>
        </p:nvGraphicFramePr>
        <p:xfrm>
          <a:off x="1292168" y="989215"/>
          <a:ext cx="9697258" cy="20650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Diagram 4"/>
          <p:cNvGraphicFramePr/>
          <p:nvPr>
            <p:extLst>
              <p:ext uri="{D42A27DB-BD31-4B8C-83A1-F6EECF244321}">
                <p14:modId xmlns:p14="http://schemas.microsoft.com/office/powerpoint/2010/main" val="3721773698"/>
              </p:ext>
            </p:extLst>
          </p:nvPr>
        </p:nvGraphicFramePr>
        <p:xfrm>
          <a:off x="1292168" y="3054312"/>
          <a:ext cx="6887556" cy="259003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91515541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4138" y="1670944"/>
            <a:ext cx="9753600" cy="4962525"/>
          </a:xfrm>
          <a:prstGeom prst="rect">
            <a:avLst/>
          </a:prstGeom>
        </p:spPr>
      </p:pic>
      <p:graphicFrame>
        <p:nvGraphicFramePr>
          <p:cNvPr id="2" name="Diagram 1"/>
          <p:cNvGraphicFramePr/>
          <p:nvPr>
            <p:extLst>
              <p:ext uri="{D42A27DB-BD31-4B8C-83A1-F6EECF244321}">
                <p14:modId xmlns:p14="http://schemas.microsoft.com/office/powerpoint/2010/main" val="969392959"/>
              </p:ext>
            </p:extLst>
          </p:nvPr>
        </p:nvGraphicFramePr>
        <p:xfrm>
          <a:off x="1244138" y="307743"/>
          <a:ext cx="9595658" cy="13632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657271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2291444869"/>
              </p:ext>
            </p:extLst>
          </p:nvPr>
        </p:nvGraphicFramePr>
        <p:xfrm>
          <a:off x="2073564" y="615142"/>
          <a:ext cx="8128000" cy="7151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 name="Diagram 1"/>
          <p:cNvGraphicFramePr/>
          <p:nvPr>
            <p:extLst>
              <p:ext uri="{D42A27DB-BD31-4B8C-83A1-F6EECF244321}">
                <p14:modId xmlns:p14="http://schemas.microsoft.com/office/powerpoint/2010/main" val="2617310058"/>
              </p:ext>
            </p:extLst>
          </p:nvPr>
        </p:nvGraphicFramePr>
        <p:xfrm>
          <a:off x="3532094" y="1748301"/>
          <a:ext cx="7521388" cy="416840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9" name="Oval 8"/>
          <p:cNvSpPr/>
          <p:nvPr/>
        </p:nvSpPr>
        <p:spPr>
          <a:xfrm>
            <a:off x="596153" y="1954397"/>
            <a:ext cx="3505200" cy="3756211"/>
          </a:xfrm>
          <a:prstGeom prst="ellipse">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400" dirty="0" smtClean="0">
              <a:solidFill>
                <a:schemeClr val="tx1"/>
              </a:solidFill>
            </a:endParaRPr>
          </a:p>
          <a:p>
            <a:pPr lvl="0" algn="ctr"/>
            <a:endParaRPr lang="en-US" sz="2400" dirty="0" smtClean="0">
              <a:solidFill>
                <a:schemeClr val="tx1"/>
              </a:solidFill>
            </a:endParaRPr>
          </a:p>
          <a:p>
            <a:pPr lvl="0" algn="ctr"/>
            <a:r>
              <a:rPr lang="en-US" sz="2400" dirty="0" smtClean="0">
                <a:solidFill>
                  <a:schemeClr val="tx1"/>
                </a:solidFill>
              </a:rPr>
              <a:t>The </a:t>
            </a:r>
            <a:r>
              <a:rPr lang="en-US" sz="2400" dirty="0">
                <a:solidFill>
                  <a:schemeClr val="tx1"/>
                </a:solidFill>
              </a:rPr>
              <a:t>National Institute of Mental Health (NIMH) notes some of the more common stressors for college students: </a:t>
            </a:r>
          </a:p>
          <a:p>
            <a:pPr algn="ctr"/>
            <a:endParaRPr lang="en-US" dirty="0">
              <a:solidFill>
                <a:schemeClr val="tx1"/>
              </a:solidFill>
            </a:endParaRPr>
          </a:p>
          <a:p>
            <a:pPr algn="ctr"/>
            <a:endParaRPr lang="en-US" dirty="0">
              <a:solidFill>
                <a:schemeClr val="tx1"/>
              </a:solidFill>
            </a:endParaRPr>
          </a:p>
        </p:txBody>
      </p:sp>
    </p:spTree>
    <p:extLst>
      <p:ext uri="{BB962C8B-B14F-4D97-AF65-F5344CB8AC3E}">
        <p14:creationId xmlns:p14="http://schemas.microsoft.com/office/powerpoint/2010/main" val="21817010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4294967295"/>
            <p:extLst>
              <p:ext uri="{D42A27DB-BD31-4B8C-83A1-F6EECF244321}">
                <p14:modId xmlns:p14="http://schemas.microsoft.com/office/powerpoint/2010/main" val="2088073425"/>
              </p:ext>
            </p:extLst>
          </p:nvPr>
        </p:nvGraphicFramePr>
        <p:xfrm>
          <a:off x="1487977" y="2344189"/>
          <a:ext cx="8695113" cy="23691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Diagram 7"/>
          <p:cNvGraphicFramePr/>
          <p:nvPr>
            <p:extLst>
              <p:ext uri="{D42A27DB-BD31-4B8C-83A1-F6EECF244321}">
                <p14:modId xmlns:p14="http://schemas.microsoft.com/office/powerpoint/2010/main" val="1485043040"/>
              </p:ext>
            </p:extLst>
          </p:nvPr>
        </p:nvGraphicFramePr>
        <p:xfrm>
          <a:off x="2198255" y="764771"/>
          <a:ext cx="8128000" cy="8265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9233678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4294967295"/>
            <p:extLst>
              <p:ext uri="{D42A27DB-BD31-4B8C-83A1-F6EECF244321}">
                <p14:modId xmlns:p14="http://schemas.microsoft.com/office/powerpoint/2010/main" val="1940003954"/>
              </p:ext>
            </p:extLst>
          </p:nvPr>
        </p:nvGraphicFramePr>
        <p:xfrm>
          <a:off x="5622175" y="1669098"/>
          <a:ext cx="5668213"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Diagram 5"/>
          <p:cNvGraphicFramePr/>
          <p:nvPr>
            <p:extLst>
              <p:ext uri="{D42A27DB-BD31-4B8C-83A1-F6EECF244321}">
                <p14:modId xmlns:p14="http://schemas.microsoft.com/office/powerpoint/2010/main" val="501921441"/>
              </p:ext>
            </p:extLst>
          </p:nvPr>
        </p:nvGraphicFramePr>
        <p:xfrm>
          <a:off x="2032000" y="673330"/>
          <a:ext cx="8128000" cy="75168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7" name="Diagram 6"/>
          <p:cNvGraphicFramePr/>
          <p:nvPr>
            <p:extLst>
              <p:ext uri="{D42A27DB-BD31-4B8C-83A1-F6EECF244321}">
                <p14:modId xmlns:p14="http://schemas.microsoft.com/office/powerpoint/2010/main" val="527030658"/>
              </p:ext>
            </p:extLst>
          </p:nvPr>
        </p:nvGraphicFramePr>
        <p:xfrm>
          <a:off x="673333" y="1669098"/>
          <a:ext cx="4804756" cy="435133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19346276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4294967295"/>
            <p:extLst>
              <p:ext uri="{D42A27DB-BD31-4B8C-83A1-F6EECF244321}">
                <p14:modId xmlns:p14="http://schemas.microsoft.com/office/powerpoint/2010/main" val="2216533995"/>
              </p:ext>
            </p:extLst>
          </p:nvPr>
        </p:nvGraphicFramePr>
        <p:xfrm>
          <a:off x="1115275" y="1820401"/>
          <a:ext cx="9967913" cy="7399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p:cNvGraphicFramePr/>
          <p:nvPr>
            <p:extLst>
              <p:ext uri="{D42A27DB-BD31-4B8C-83A1-F6EECF244321}">
                <p14:modId xmlns:p14="http://schemas.microsoft.com/office/powerpoint/2010/main" val="458087331"/>
              </p:ext>
            </p:extLst>
          </p:nvPr>
        </p:nvGraphicFramePr>
        <p:xfrm>
          <a:off x="1890683" y="739832"/>
          <a:ext cx="8417099" cy="78493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3" name="Diagram 2"/>
          <p:cNvGraphicFramePr/>
          <p:nvPr>
            <p:extLst>
              <p:ext uri="{D42A27DB-BD31-4B8C-83A1-F6EECF244321}">
                <p14:modId xmlns:p14="http://schemas.microsoft.com/office/powerpoint/2010/main" val="4277809606"/>
              </p:ext>
            </p:extLst>
          </p:nvPr>
        </p:nvGraphicFramePr>
        <p:xfrm>
          <a:off x="1555850" y="2855952"/>
          <a:ext cx="5426841" cy="2722863"/>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pic>
        <p:nvPicPr>
          <p:cNvPr id="7" name="Picture 6"/>
          <p:cNvPicPr>
            <a:picLocks noChangeAspect="1"/>
          </p:cNvPicPr>
          <p:nvPr/>
        </p:nvPicPr>
        <p:blipFill>
          <a:blip r:embed="rId17"/>
          <a:stretch>
            <a:fillRect/>
          </a:stretch>
        </p:blipFill>
        <p:spPr>
          <a:xfrm>
            <a:off x="7996845" y="2582403"/>
            <a:ext cx="2676336" cy="3269959"/>
          </a:xfrm>
          <a:prstGeom prst="rect">
            <a:avLst/>
          </a:prstGeom>
        </p:spPr>
      </p:pic>
    </p:spTree>
    <p:extLst>
      <p:ext uri="{BB962C8B-B14F-4D97-AF65-F5344CB8AC3E}">
        <p14:creationId xmlns:p14="http://schemas.microsoft.com/office/powerpoint/2010/main" val="3655250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1"/>
          <p:cNvGraphicFramePr>
            <a:graphicFrameLocks noGrp="1"/>
          </p:cNvGraphicFramePr>
          <p:nvPr>
            <p:ph idx="4294967295"/>
            <p:extLst>
              <p:ext uri="{D42A27DB-BD31-4B8C-83A1-F6EECF244321}">
                <p14:modId xmlns:p14="http://schemas.microsoft.com/office/powerpoint/2010/main" val="1899381625"/>
              </p:ext>
            </p:extLst>
          </p:nvPr>
        </p:nvGraphicFramePr>
        <p:xfrm>
          <a:off x="739832" y="340821"/>
          <a:ext cx="10789921" cy="62594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093261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4294967295"/>
            <p:extLst>
              <p:ext uri="{D42A27DB-BD31-4B8C-83A1-F6EECF244321}">
                <p14:modId xmlns:p14="http://schemas.microsoft.com/office/powerpoint/2010/main" val="3936636765"/>
              </p:ext>
            </p:extLst>
          </p:nvPr>
        </p:nvGraphicFramePr>
        <p:xfrm>
          <a:off x="1080655" y="1787237"/>
          <a:ext cx="9559925" cy="41735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p:cNvGraphicFramePr/>
          <p:nvPr>
            <p:extLst>
              <p:ext uri="{D42A27DB-BD31-4B8C-83A1-F6EECF244321}">
                <p14:modId xmlns:p14="http://schemas.microsoft.com/office/powerpoint/2010/main" val="3738952639"/>
              </p:ext>
            </p:extLst>
          </p:nvPr>
        </p:nvGraphicFramePr>
        <p:xfrm>
          <a:off x="2356196" y="872836"/>
          <a:ext cx="7585826" cy="71843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8528132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783098" y="1886989"/>
            <a:ext cx="4823460" cy="4084320"/>
          </a:xfrm>
          <a:prstGeom prst="rect">
            <a:avLst/>
          </a:prstGeom>
        </p:spPr>
      </p:pic>
      <p:graphicFrame>
        <p:nvGraphicFramePr>
          <p:cNvPr id="6" name="Diagram 5"/>
          <p:cNvGraphicFramePr/>
          <p:nvPr>
            <p:extLst>
              <p:ext uri="{D42A27DB-BD31-4B8C-83A1-F6EECF244321}">
                <p14:modId xmlns:p14="http://schemas.microsoft.com/office/powerpoint/2010/main" val="1726079316"/>
              </p:ext>
            </p:extLst>
          </p:nvPr>
        </p:nvGraphicFramePr>
        <p:xfrm>
          <a:off x="1874058" y="532014"/>
          <a:ext cx="8641541" cy="11720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10355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How stress affects your brain - Madhumita Murgia">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8384" y="1072717"/>
            <a:ext cx="11221891" cy="5379787"/>
          </a:xfrm>
          <a:prstGeom prst="rect">
            <a:avLst/>
          </a:prstGeom>
        </p:spPr>
      </p:pic>
      <p:graphicFrame>
        <p:nvGraphicFramePr>
          <p:cNvPr id="2" name="Diagram 1"/>
          <p:cNvGraphicFramePr/>
          <p:nvPr>
            <p:extLst>
              <p:ext uri="{D42A27DB-BD31-4B8C-83A1-F6EECF244321}">
                <p14:modId xmlns:p14="http://schemas.microsoft.com/office/powerpoint/2010/main" val="1794894802"/>
              </p:ext>
            </p:extLst>
          </p:nvPr>
        </p:nvGraphicFramePr>
        <p:xfrm>
          <a:off x="2713598" y="382385"/>
          <a:ext cx="7070482" cy="53239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12133523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1"/>
          <p:cNvGraphicFramePr>
            <a:graphicFrameLocks noGrp="1"/>
          </p:cNvGraphicFramePr>
          <p:nvPr>
            <p:ph idx="1"/>
            <p:extLst>
              <p:ext uri="{D42A27DB-BD31-4B8C-83A1-F6EECF244321}">
                <p14:modId xmlns:p14="http://schemas.microsoft.com/office/powerpoint/2010/main" val="1625994145"/>
              </p:ext>
            </p:extLst>
          </p:nvPr>
        </p:nvGraphicFramePr>
        <p:xfrm>
          <a:off x="1017847" y="533025"/>
          <a:ext cx="10343400" cy="46374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p:cNvPicPr>
            <a:picLocks noChangeAspect="1"/>
          </p:cNvPicPr>
          <p:nvPr/>
        </p:nvPicPr>
        <p:blipFill>
          <a:blip r:embed="rId7"/>
          <a:stretch>
            <a:fillRect/>
          </a:stretch>
        </p:blipFill>
        <p:spPr>
          <a:xfrm>
            <a:off x="7846252" y="2384085"/>
            <a:ext cx="3514996" cy="2059722"/>
          </a:xfrm>
          <a:prstGeom prst="rect">
            <a:avLst/>
          </a:prstGeom>
        </p:spPr>
      </p:pic>
      <p:graphicFrame>
        <p:nvGraphicFramePr>
          <p:cNvPr id="6" name="Diagram 5"/>
          <p:cNvGraphicFramePr/>
          <p:nvPr>
            <p:extLst>
              <p:ext uri="{D42A27DB-BD31-4B8C-83A1-F6EECF244321}">
                <p14:modId xmlns:p14="http://schemas.microsoft.com/office/powerpoint/2010/main" val="3994185426"/>
              </p:ext>
            </p:extLst>
          </p:nvPr>
        </p:nvGraphicFramePr>
        <p:xfrm>
          <a:off x="1017847" y="5034011"/>
          <a:ext cx="10220960" cy="112572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3623042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 6"/>
          <p:cNvGraphicFramePr/>
          <p:nvPr>
            <p:extLst>
              <p:ext uri="{D42A27DB-BD31-4B8C-83A1-F6EECF244321}">
                <p14:modId xmlns:p14="http://schemas.microsoft.com/office/powerpoint/2010/main" val="1746711221"/>
              </p:ext>
            </p:extLst>
          </p:nvPr>
        </p:nvGraphicFramePr>
        <p:xfrm>
          <a:off x="3328785" y="2477193"/>
          <a:ext cx="8128000" cy="12670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 name="Picture 1"/>
          <p:cNvPicPr>
            <a:picLocks noChangeAspect="1"/>
          </p:cNvPicPr>
          <p:nvPr/>
        </p:nvPicPr>
        <p:blipFill>
          <a:blip r:embed="rId7"/>
          <a:stretch>
            <a:fillRect/>
          </a:stretch>
        </p:blipFill>
        <p:spPr>
          <a:xfrm>
            <a:off x="194322" y="3744268"/>
            <a:ext cx="3334556" cy="3004610"/>
          </a:xfrm>
          <a:prstGeom prst="rect">
            <a:avLst/>
          </a:prstGeom>
        </p:spPr>
      </p:pic>
    </p:spTree>
    <p:extLst>
      <p:ext uri="{BB962C8B-B14F-4D97-AF65-F5344CB8AC3E}">
        <p14:creationId xmlns:p14="http://schemas.microsoft.com/office/powerpoint/2010/main" val="243691494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4294967295"/>
            <p:extLst>
              <p:ext uri="{D42A27DB-BD31-4B8C-83A1-F6EECF244321}">
                <p14:modId xmlns:p14="http://schemas.microsoft.com/office/powerpoint/2010/main" val="3309982360"/>
              </p:ext>
            </p:extLst>
          </p:nvPr>
        </p:nvGraphicFramePr>
        <p:xfrm>
          <a:off x="1113905" y="2410604"/>
          <a:ext cx="5478088" cy="25527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p:cNvPicPr>
            <a:picLocks noChangeAspect="1"/>
          </p:cNvPicPr>
          <p:nvPr/>
        </p:nvPicPr>
        <p:blipFill rotWithShape="1">
          <a:blip r:embed="rId7"/>
          <a:srcRect l="13032" t="21415" r="12217" b="8614"/>
          <a:stretch/>
        </p:blipFill>
        <p:spPr>
          <a:xfrm>
            <a:off x="6841374" y="1881591"/>
            <a:ext cx="4488873" cy="3610725"/>
          </a:xfrm>
          <a:prstGeom prst="rect">
            <a:avLst/>
          </a:prstGeom>
          <a:ln>
            <a:noFill/>
          </a:ln>
          <a:effectLst>
            <a:softEdge rad="112500"/>
          </a:effectLst>
        </p:spPr>
      </p:pic>
      <p:graphicFrame>
        <p:nvGraphicFramePr>
          <p:cNvPr id="6" name="Diagram 5"/>
          <p:cNvGraphicFramePr/>
          <p:nvPr>
            <p:extLst>
              <p:ext uri="{D42A27DB-BD31-4B8C-83A1-F6EECF244321}">
                <p14:modId xmlns:p14="http://schemas.microsoft.com/office/powerpoint/2010/main" val="3388997260"/>
              </p:ext>
            </p:extLst>
          </p:nvPr>
        </p:nvGraphicFramePr>
        <p:xfrm>
          <a:off x="1824182" y="665018"/>
          <a:ext cx="8128000" cy="95950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9144578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2375619157"/>
              </p:ext>
            </p:extLst>
          </p:nvPr>
        </p:nvGraphicFramePr>
        <p:xfrm>
          <a:off x="1100974" y="980902"/>
          <a:ext cx="9555942" cy="9393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 name="Diagram 1"/>
          <p:cNvGraphicFramePr/>
          <p:nvPr>
            <p:extLst>
              <p:ext uri="{D42A27DB-BD31-4B8C-83A1-F6EECF244321}">
                <p14:modId xmlns:p14="http://schemas.microsoft.com/office/powerpoint/2010/main" val="1924226283"/>
              </p:ext>
            </p:extLst>
          </p:nvPr>
        </p:nvGraphicFramePr>
        <p:xfrm>
          <a:off x="5589847" y="2822402"/>
          <a:ext cx="5607397" cy="282594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4" name="Picture 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100974" y="2822402"/>
            <a:ext cx="4278287" cy="2763751"/>
          </a:xfrm>
          <a:prstGeom prst="rect">
            <a:avLst/>
          </a:prstGeom>
        </p:spPr>
      </p:pic>
    </p:spTree>
    <p:extLst>
      <p:ext uri="{BB962C8B-B14F-4D97-AF65-F5344CB8AC3E}">
        <p14:creationId xmlns:p14="http://schemas.microsoft.com/office/powerpoint/2010/main" val="27979430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341336274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playbac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67345" y="1587730"/>
            <a:ext cx="8469775" cy="4750439"/>
          </a:xfrm>
          <a:prstGeom prst="rect">
            <a:avLst/>
          </a:prstGeom>
        </p:spPr>
      </p:pic>
      <p:graphicFrame>
        <p:nvGraphicFramePr>
          <p:cNvPr id="5" name="Diagram 4"/>
          <p:cNvGraphicFramePr/>
          <p:nvPr>
            <p:extLst>
              <p:ext uri="{D42A27DB-BD31-4B8C-83A1-F6EECF244321}">
                <p14:modId xmlns:p14="http://schemas.microsoft.com/office/powerpoint/2010/main" val="163628403"/>
              </p:ext>
            </p:extLst>
          </p:nvPr>
        </p:nvGraphicFramePr>
        <p:xfrm>
          <a:off x="2705332" y="688140"/>
          <a:ext cx="7319818" cy="7350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2586955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video>
              <p:cMediaNode vol="80000">
                <p:cTn id="2" fill="hold" display="0">
                  <p:stCondLst>
                    <p:cond delay="indefinite"/>
                  </p:stCondLst>
                </p:cTn>
                <p:tgtEl>
                  <p:spTgt spid="3"/>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2581631561"/>
              </p:ext>
            </p:extLst>
          </p:nvPr>
        </p:nvGraphicFramePr>
        <p:xfrm>
          <a:off x="1336503" y="1614717"/>
          <a:ext cx="4382653" cy="27744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 name="Diagram 2"/>
          <p:cNvGraphicFramePr/>
          <p:nvPr>
            <p:extLst>
              <p:ext uri="{D42A27DB-BD31-4B8C-83A1-F6EECF244321}">
                <p14:modId xmlns:p14="http://schemas.microsoft.com/office/powerpoint/2010/main" val="2200136629"/>
              </p:ext>
            </p:extLst>
          </p:nvPr>
        </p:nvGraphicFramePr>
        <p:xfrm>
          <a:off x="1336503" y="3969844"/>
          <a:ext cx="4382653" cy="197375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4" name="Diagram 3"/>
          <p:cNvGraphicFramePr/>
          <p:nvPr>
            <p:extLst>
              <p:ext uri="{D42A27DB-BD31-4B8C-83A1-F6EECF244321}">
                <p14:modId xmlns:p14="http://schemas.microsoft.com/office/powerpoint/2010/main" val="1249634530"/>
              </p:ext>
            </p:extLst>
          </p:nvPr>
        </p:nvGraphicFramePr>
        <p:xfrm>
          <a:off x="2015373" y="947651"/>
          <a:ext cx="8558415" cy="784937"/>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pic>
        <p:nvPicPr>
          <p:cNvPr id="6" name="Picture 5"/>
          <p:cNvPicPr>
            <a:picLocks noChangeAspect="1"/>
          </p:cNvPicPr>
          <p:nvPr/>
        </p:nvPicPr>
        <p:blipFill rotWithShape="1">
          <a:blip r:embed="rId17" cstate="print">
            <a:clrChange>
              <a:clrFrom>
                <a:srgbClr val="EDDBC3"/>
              </a:clrFrom>
              <a:clrTo>
                <a:srgbClr val="EDDBC3">
                  <a:alpha val="0"/>
                </a:srgbClr>
              </a:clrTo>
            </a:clrChange>
            <a:extLst>
              <a:ext uri="{28A0092B-C50C-407E-A947-70E740481C1C}">
                <a14:useLocalDpi xmlns:a14="http://schemas.microsoft.com/office/drawing/2010/main" val="0"/>
              </a:ext>
            </a:extLst>
          </a:blip>
          <a:srcRect l="19513" r="6353"/>
          <a:stretch/>
        </p:blipFill>
        <p:spPr>
          <a:xfrm>
            <a:off x="6691745" y="2576149"/>
            <a:ext cx="4231178" cy="2986898"/>
          </a:xfrm>
          <a:prstGeom prst="rect">
            <a:avLst/>
          </a:prstGeom>
        </p:spPr>
      </p:pic>
    </p:spTree>
    <p:extLst>
      <p:ext uri="{BB962C8B-B14F-4D97-AF65-F5344CB8AC3E}">
        <p14:creationId xmlns:p14="http://schemas.microsoft.com/office/powerpoint/2010/main" val="345164225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3393315819"/>
              </p:ext>
            </p:extLst>
          </p:nvPr>
        </p:nvGraphicFramePr>
        <p:xfrm>
          <a:off x="1940560" y="839584"/>
          <a:ext cx="8128000" cy="9393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 name="Diagram 2"/>
          <p:cNvGraphicFramePr/>
          <p:nvPr>
            <p:extLst>
              <p:ext uri="{D42A27DB-BD31-4B8C-83A1-F6EECF244321}">
                <p14:modId xmlns:p14="http://schemas.microsoft.com/office/powerpoint/2010/main" val="2398623889"/>
              </p:ext>
            </p:extLst>
          </p:nvPr>
        </p:nvGraphicFramePr>
        <p:xfrm>
          <a:off x="788209" y="1903615"/>
          <a:ext cx="4543367" cy="370270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8" name="Picture 7"/>
          <p:cNvPicPr>
            <a:picLocks noChangeAspect="1"/>
          </p:cNvPicPr>
          <p:nvPr/>
        </p:nvPicPr>
        <p:blipFill>
          <a:blip r:embed="rId12"/>
          <a:stretch>
            <a:fillRect/>
          </a:stretch>
        </p:blipFill>
        <p:spPr>
          <a:xfrm>
            <a:off x="5879869" y="1989571"/>
            <a:ext cx="5296188" cy="3530792"/>
          </a:xfrm>
          <a:prstGeom prst="rect">
            <a:avLst/>
          </a:prstGeom>
        </p:spPr>
      </p:pic>
    </p:spTree>
    <p:extLst>
      <p:ext uri="{BB962C8B-B14F-4D97-AF65-F5344CB8AC3E}">
        <p14:creationId xmlns:p14="http://schemas.microsoft.com/office/powerpoint/2010/main" val="10423870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9437" y="0"/>
            <a:ext cx="5953125" cy="6858000"/>
          </a:xfrm>
          <a:prstGeom prst="rect">
            <a:avLst/>
          </a:prstGeom>
        </p:spPr>
      </p:pic>
    </p:spTree>
    <p:extLst>
      <p:ext uri="{BB962C8B-B14F-4D97-AF65-F5344CB8AC3E}">
        <p14:creationId xmlns:p14="http://schemas.microsoft.com/office/powerpoint/2010/main" val="1525603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10296" r="14939"/>
          <a:stretch/>
        </p:blipFill>
        <p:spPr>
          <a:xfrm>
            <a:off x="0" y="4448279"/>
            <a:ext cx="2344189" cy="2351531"/>
          </a:xfrm>
          <a:prstGeom prst="rect">
            <a:avLst/>
          </a:prstGeom>
        </p:spPr>
      </p:pic>
      <p:grpSp>
        <p:nvGrpSpPr>
          <p:cNvPr id="5" name="Group 4"/>
          <p:cNvGrpSpPr/>
          <p:nvPr/>
        </p:nvGrpSpPr>
        <p:grpSpPr>
          <a:xfrm>
            <a:off x="2206567" y="570095"/>
            <a:ext cx="8128000" cy="763425"/>
            <a:chOff x="0" y="10755"/>
            <a:chExt cx="8128000" cy="763425"/>
          </a:xfrm>
        </p:grpSpPr>
        <p:sp>
          <p:nvSpPr>
            <p:cNvPr id="6" name="Rounded Rectangle 5"/>
            <p:cNvSpPr/>
            <p:nvPr/>
          </p:nvSpPr>
          <p:spPr>
            <a:xfrm>
              <a:off x="0" y="10755"/>
              <a:ext cx="8128000" cy="763425"/>
            </a:xfrm>
            <a:prstGeom prst="roundRect">
              <a:avLst/>
            </a:prstGeom>
            <a:solidFill>
              <a:srgbClr val="CCCC0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7" name="Rounded Rectangle 4"/>
            <p:cNvSpPr txBox="1"/>
            <p:nvPr/>
          </p:nvSpPr>
          <p:spPr>
            <a:xfrm>
              <a:off x="37267" y="48022"/>
              <a:ext cx="8053466" cy="68889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b="1" kern="1200" dirty="0" smtClean="0">
                  <a:solidFill>
                    <a:schemeClr val="tx1"/>
                  </a:solidFill>
                  <a:latin typeface="Arial Black" panose="020B0A04020102020204" pitchFamily="34" charset="0"/>
                </a:rPr>
                <a:t>Stress Statistics</a:t>
              </a:r>
              <a:endParaRPr lang="en-US" sz="2900" kern="1200" dirty="0">
                <a:solidFill>
                  <a:schemeClr val="tx1"/>
                </a:solidFill>
                <a:latin typeface="Arial Black" panose="020B0A04020102020204" pitchFamily="34" charset="0"/>
              </a:endParaRPr>
            </a:p>
          </p:txBody>
        </p:sp>
      </p:grpSp>
      <p:graphicFrame>
        <p:nvGraphicFramePr>
          <p:cNvPr id="8" name="Diagram 7"/>
          <p:cNvGraphicFramePr/>
          <p:nvPr>
            <p:extLst>
              <p:ext uri="{D42A27DB-BD31-4B8C-83A1-F6EECF244321}">
                <p14:modId xmlns:p14="http://schemas.microsoft.com/office/powerpoint/2010/main" val="36527074"/>
              </p:ext>
            </p:extLst>
          </p:nvPr>
        </p:nvGraphicFramePr>
        <p:xfrm>
          <a:off x="1172094" y="1637607"/>
          <a:ext cx="9867208" cy="23525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9" name="Diagram 8"/>
          <p:cNvGraphicFramePr/>
          <p:nvPr>
            <p:extLst>
              <p:ext uri="{D42A27DB-BD31-4B8C-83A1-F6EECF244321}">
                <p14:modId xmlns:p14="http://schemas.microsoft.com/office/powerpoint/2010/main" val="648720219"/>
              </p:ext>
            </p:extLst>
          </p:nvPr>
        </p:nvGraphicFramePr>
        <p:xfrm>
          <a:off x="4137893" y="4278539"/>
          <a:ext cx="6568900" cy="185276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5142588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4294967295"/>
            <p:extLst>
              <p:ext uri="{D42A27DB-BD31-4B8C-83A1-F6EECF244321}">
                <p14:modId xmlns:p14="http://schemas.microsoft.com/office/powerpoint/2010/main" val="3043222439"/>
              </p:ext>
            </p:extLst>
          </p:nvPr>
        </p:nvGraphicFramePr>
        <p:xfrm>
          <a:off x="1578032" y="2111000"/>
          <a:ext cx="8769928" cy="29527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Diagram 3"/>
          <p:cNvGraphicFramePr/>
          <p:nvPr>
            <p:extLst>
              <p:ext uri="{D42A27DB-BD31-4B8C-83A1-F6EECF244321}">
                <p14:modId xmlns:p14="http://schemas.microsoft.com/office/powerpoint/2010/main" val="3285077264"/>
              </p:ext>
            </p:extLst>
          </p:nvPr>
        </p:nvGraphicFramePr>
        <p:xfrm>
          <a:off x="1898996" y="698269"/>
          <a:ext cx="8128000" cy="75999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5341015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4294967295"/>
            <p:extLst>
              <p:ext uri="{D42A27DB-BD31-4B8C-83A1-F6EECF244321}">
                <p14:modId xmlns:p14="http://schemas.microsoft.com/office/powerpoint/2010/main" val="1080108377"/>
              </p:ext>
            </p:extLst>
          </p:nvPr>
        </p:nvGraphicFramePr>
        <p:xfrm>
          <a:off x="1123474" y="1959636"/>
          <a:ext cx="10310812" cy="15208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p:cNvGraphicFramePr/>
          <p:nvPr>
            <p:extLst>
              <p:ext uri="{D42A27DB-BD31-4B8C-83A1-F6EECF244321}">
                <p14:modId xmlns:p14="http://schemas.microsoft.com/office/powerpoint/2010/main" val="1270859197"/>
              </p:ext>
            </p:extLst>
          </p:nvPr>
        </p:nvGraphicFramePr>
        <p:xfrm>
          <a:off x="2214880" y="856211"/>
          <a:ext cx="8128000" cy="8265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2" name="Diagram 1"/>
          <p:cNvGraphicFramePr/>
          <p:nvPr>
            <p:extLst>
              <p:ext uri="{D42A27DB-BD31-4B8C-83A1-F6EECF244321}">
                <p14:modId xmlns:p14="http://schemas.microsoft.com/office/powerpoint/2010/main" val="458318051"/>
              </p:ext>
            </p:extLst>
          </p:nvPr>
        </p:nvGraphicFramePr>
        <p:xfrm>
          <a:off x="5673192" y="3917637"/>
          <a:ext cx="5407184" cy="1715962"/>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pic>
        <p:nvPicPr>
          <p:cNvPr id="3" name="Picture 2"/>
          <p:cNvPicPr>
            <a:picLocks noChangeAspect="1"/>
          </p:cNvPicPr>
          <p:nvPr/>
        </p:nvPicPr>
        <p:blipFill>
          <a:blip r:embed="rId17">
            <a:clrChange>
              <a:clrFrom>
                <a:srgbClr val="E4F2F3"/>
              </a:clrFrom>
              <a:clrTo>
                <a:srgbClr val="E4F2F3">
                  <a:alpha val="0"/>
                </a:srgbClr>
              </a:clrTo>
            </a:clrChange>
          </a:blip>
          <a:stretch>
            <a:fillRect/>
          </a:stretch>
        </p:blipFill>
        <p:spPr>
          <a:xfrm>
            <a:off x="902724" y="3722045"/>
            <a:ext cx="3840813" cy="2469094"/>
          </a:xfrm>
          <a:prstGeom prst="rect">
            <a:avLst/>
          </a:prstGeom>
        </p:spPr>
      </p:pic>
    </p:spTree>
    <p:extLst>
      <p:ext uri="{BB962C8B-B14F-4D97-AF65-F5344CB8AC3E}">
        <p14:creationId xmlns:p14="http://schemas.microsoft.com/office/powerpoint/2010/main" val="26415088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4294967295"/>
            <p:extLst>
              <p:ext uri="{D42A27DB-BD31-4B8C-83A1-F6EECF244321}">
                <p14:modId xmlns:p14="http://schemas.microsoft.com/office/powerpoint/2010/main" val="1773143485"/>
              </p:ext>
            </p:extLst>
          </p:nvPr>
        </p:nvGraphicFramePr>
        <p:xfrm>
          <a:off x="4790287" y="1546167"/>
          <a:ext cx="6478848" cy="44306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 6"/>
          <p:cNvGraphicFramePr/>
          <p:nvPr>
            <p:extLst/>
          </p:nvPr>
        </p:nvGraphicFramePr>
        <p:xfrm>
          <a:off x="2811703" y="615659"/>
          <a:ext cx="7009630" cy="64068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6" name="Picture 5"/>
          <p:cNvPicPr>
            <a:picLocks noChangeAspect="1"/>
          </p:cNvPicPr>
          <p:nvPr/>
        </p:nvPicPr>
        <p:blipFill rotWithShape="1">
          <a:blip r:embed="rId12"/>
          <a:srcRect l="67833" t="9472" r="984" b="4440"/>
          <a:stretch/>
        </p:blipFill>
        <p:spPr>
          <a:xfrm>
            <a:off x="1496907" y="2232226"/>
            <a:ext cx="2330332" cy="305856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431171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1421349581"/>
              </p:ext>
            </p:extLst>
          </p:nvPr>
        </p:nvGraphicFramePr>
        <p:xfrm>
          <a:off x="1253066" y="1024839"/>
          <a:ext cx="7027334" cy="45123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p:cNvPicPr>
            <a:picLocks noChangeAspect="1"/>
          </p:cNvPicPr>
          <p:nvPr/>
        </p:nvPicPr>
        <p:blipFill rotWithShape="1">
          <a:blip r:embed="rId7"/>
          <a:srcRect l="-205" t="8869" r="68049" b="2511"/>
          <a:stretch/>
        </p:blipFill>
        <p:spPr>
          <a:xfrm>
            <a:off x="8754533" y="1477993"/>
            <a:ext cx="2752373" cy="360605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2585893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1531</TotalTime>
  <Words>2029</Words>
  <Application>Microsoft Office PowerPoint</Application>
  <PresentationFormat>Widescreen</PresentationFormat>
  <Paragraphs>231</Paragraphs>
  <Slides>32</Slides>
  <Notes>1</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Arial Black</vt:lpstr>
      <vt:lpstr>Calibri</vt:lpstr>
      <vt:lpstr>Calibri Light</vt:lpstr>
      <vt:lpstr>Roboto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STRESS MANAGEMENT</dc:title>
  <dc:creator>Windows User</dc:creator>
  <cp:lastModifiedBy>Ms. Rabia Ijaz</cp:lastModifiedBy>
  <cp:revision>321</cp:revision>
  <dcterms:created xsi:type="dcterms:W3CDTF">2023-11-28T08:51:12Z</dcterms:created>
  <dcterms:modified xsi:type="dcterms:W3CDTF">2024-05-03T07:47:05Z</dcterms:modified>
</cp:coreProperties>
</file>

<file path=docProps/thumbnail.jpeg>
</file>